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2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3.xml" ContentType="application/vnd.openxmlformats-officedocument.theme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4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theme/theme5.xml" ContentType="application/vnd.openxmlformats-officedocument.theme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theme/theme6.xml" ContentType="application/vnd.openxmlformats-officedocument.theme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theme/theme7.xml" ContentType="application/vnd.openxmlformats-officedocument.theme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theme/theme8.xml" ContentType="application/vnd.openxmlformats-officedocument.theme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theme/theme9.xml" ContentType="application/vnd.openxmlformats-officedocument.theme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theme/theme10.xml" ContentType="application/vnd.openxmlformats-officedocument.theme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slideLayouts/slideLayout355.xml" ContentType="application/vnd.openxmlformats-officedocument.presentationml.slideLayout+xml"/>
  <Override PartName="/ppt/slideLayouts/slideLayout356.xml" ContentType="application/vnd.openxmlformats-officedocument.presentationml.slideLayout+xml"/>
  <Override PartName="/ppt/slideLayouts/slideLayout357.xml" ContentType="application/vnd.openxmlformats-officedocument.presentationml.slideLayout+xml"/>
  <Override PartName="/ppt/slideLayouts/slideLayout358.xml" ContentType="application/vnd.openxmlformats-officedocument.presentationml.slideLayout+xml"/>
  <Override PartName="/ppt/slideLayouts/slideLayout359.xml" ContentType="application/vnd.openxmlformats-officedocument.presentationml.slideLayout+xml"/>
  <Override PartName="/ppt/slideLayouts/slideLayout360.xml" ContentType="application/vnd.openxmlformats-officedocument.presentationml.slideLayout+xml"/>
  <Override PartName="/ppt/slideLayouts/slideLayout361.xml" ContentType="application/vnd.openxmlformats-officedocument.presentationml.slideLayout+xml"/>
  <Override PartName="/ppt/slideLayouts/slideLayout362.xml" ContentType="application/vnd.openxmlformats-officedocument.presentationml.slideLayout+xml"/>
  <Override PartName="/ppt/slideLayouts/slideLayout363.xml" ContentType="application/vnd.openxmlformats-officedocument.presentationml.slideLayout+xml"/>
  <Override PartName="/ppt/slideLayouts/slideLayout364.xml" ContentType="application/vnd.openxmlformats-officedocument.presentationml.slideLayout+xml"/>
  <Override PartName="/ppt/slideLayouts/slideLayout365.xml" ContentType="application/vnd.openxmlformats-officedocument.presentationml.slideLayout+xml"/>
  <Override PartName="/ppt/slideLayouts/slideLayout366.xml" ContentType="application/vnd.openxmlformats-officedocument.presentationml.slideLayout+xml"/>
  <Override PartName="/ppt/slideLayouts/slideLayout367.xml" ContentType="application/vnd.openxmlformats-officedocument.presentationml.slideLayout+xml"/>
  <Override PartName="/ppt/slideLayouts/slideLayout368.xml" ContentType="application/vnd.openxmlformats-officedocument.presentationml.slideLayout+xml"/>
  <Override PartName="/ppt/slideLayouts/slideLayout369.xml" ContentType="application/vnd.openxmlformats-officedocument.presentationml.slideLayout+xml"/>
  <Override PartName="/ppt/slideLayouts/slideLayout370.xml" ContentType="application/vnd.openxmlformats-officedocument.presentationml.slideLayout+xml"/>
  <Override PartName="/ppt/slideLayouts/slideLayout371.xml" ContentType="application/vnd.openxmlformats-officedocument.presentationml.slideLayout+xml"/>
  <Override PartName="/ppt/slideLayouts/slideLayout372.xml" ContentType="application/vnd.openxmlformats-officedocument.presentationml.slideLayout+xml"/>
  <Override PartName="/ppt/slideLayouts/slideLayout373.xml" ContentType="application/vnd.openxmlformats-officedocument.presentationml.slideLayout+xml"/>
  <Override PartName="/ppt/slideLayouts/slideLayout374.xml" ContentType="application/vnd.openxmlformats-officedocument.presentationml.slideLayout+xml"/>
  <Override PartName="/ppt/slideLayouts/slideLayout375.xml" ContentType="application/vnd.openxmlformats-officedocument.presentationml.slideLayout+xml"/>
  <Override PartName="/ppt/slideLayouts/slideLayout376.xml" ContentType="application/vnd.openxmlformats-officedocument.presentationml.slideLayout+xml"/>
  <Override PartName="/ppt/slideLayouts/slideLayout377.xml" ContentType="application/vnd.openxmlformats-officedocument.presentationml.slideLayout+xml"/>
  <Override PartName="/ppt/slideLayouts/slideLayout378.xml" ContentType="application/vnd.openxmlformats-officedocument.presentationml.slideLayout+xml"/>
  <Override PartName="/ppt/slideLayouts/slideLayout379.xml" ContentType="application/vnd.openxmlformats-officedocument.presentationml.slideLayout+xml"/>
  <Override PartName="/ppt/slideLayouts/slideLayout380.xml" ContentType="application/vnd.openxmlformats-officedocument.presentationml.slideLayout+xml"/>
  <Override PartName="/ppt/slideLayouts/slideLayout381.xml" ContentType="application/vnd.openxmlformats-officedocument.presentationml.slideLayout+xml"/>
  <Override PartName="/ppt/slideLayouts/slideLayout382.xml" ContentType="application/vnd.openxmlformats-officedocument.presentationml.slideLayout+xml"/>
  <Override PartName="/ppt/slideLayouts/slideLayout383.xml" ContentType="application/vnd.openxmlformats-officedocument.presentationml.slideLayout+xml"/>
  <Override PartName="/ppt/slideLayouts/slideLayout384.xml" ContentType="application/vnd.openxmlformats-officedocument.presentationml.slideLayout+xml"/>
  <Override PartName="/ppt/slideLayouts/slideLayout385.xml" ContentType="application/vnd.openxmlformats-officedocument.presentationml.slideLayout+xml"/>
  <Override PartName="/ppt/slideLayouts/slideLayout386.xml" ContentType="application/vnd.openxmlformats-officedocument.presentationml.slideLayout+xml"/>
  <Override PartName="/ppt/slideLayouts/slideLayout387.xml" ContentType="application/vnd.openxmlformats-officedocument.presentationml.slideLayout+xml"/>
  <Override PartName="/ppt/slideLayouts/slideLayout388.xml" ContentType="application/vnd.openxmlformats-officedocument.presentationml.slideLayout+xml"/>
  <Override PartName="/ppt/slideLayouts/slideLayout389.xml" ContentType="application/vnd.openxmlformats-officedocument.presentationml.slideLayout+xml"/>
  <Override PartName="/ppt/slideLayouts/slideLayout390.xml" ContentType="application/vnd.openxmlformats-officedocument.presentationml.slideLayout+xml"/>
  <Override PartName="/ppt/slideLayouts/slideLayout391.xml" ContentType="application/vnd.openxmlformats-officedocument.presentationml.slideLayout+xml"/>
  <Override PartName="/ppt/slideLayouts/slideLayout392.xml" ContentType="application/vnd.openxmlformats-officedocument.presentationml.slideLayout+xml"/>
  <Override PartName="/ppt/slideLayouts/slideLayout393.xml" ContentType="application/vnd.openxmlformats-officedocument.presentationml.slideLayout+xml"/>
  <Override PartName="/ppt/slideLayouts/slideLayout394.xml" ContentType="application/vnd.openxmlformats-officedocument.presentationml.slideLayout+xml"/>
  <Override PartName="/ppt/theme/theme11.xml" ContentType="application/vnd.openxmlformats-officedocument.theme+xml"/>
  <Override PartName="/ppt/slideLayouts/slideLayout395.xml" ContentType="application/vnd.openxmlformats-officedocument.presentationml.slideLayout+xml"/>
  <Override PartName="/ppt/slideLayouts/slideLayout396.xml" ContentType="application/vnd.openxmlformats-officedocument.presentationml.slideLayout+xml"/>
  <Override PartName="/ppt/slideLayouts/slideLayout397.xml" ContentType="application/vnd.openxmlformats-officedocument.presentationml.slideLayout+xml"/>
  <Override PartName="/ppt/slideLayouts/slideLayout398.xml" ContentType="application/vnd.openxmlformats-officedocument.presentationml.slideLayout+xml"/>
  <Override PartName="/ppt/slideLayouts/slideLayout399.xml" ContentType="application/vnd.openxmlformats-officedocument.presentationml.slideLayout+xml"/>
  <Override PartName="/ppt/slideLayouts/slideLayout400.xml" ContentType="application/vnd.openxmlformats-officedocument.presentationml.slideLayout+xml"/>
  <Override PartName="/ppt/slideLayouts/slideLayout401.xml" ContentType="application/vnd.openxmlformats-officedocument.presentationml.slideLayout+xml"/>
  <Override PartName="/ppt/slideLayouts/slideLayout402.xml" ContentType="application/vnd.openxmlformats-officedocument.presentationml.slideLayout+xml"/>
  <Override PartName="/ppt/slideLayouts/slideLayout403.xml" ContentType="application/vnd.openxmlformats-officedocument.presentationml.slideLayout+xml"/>
  <Override PartName="/ppt/slideLayouts/slideLayout404.xml" ContentType="application/vnd.openxmlformats-officedocument.presentationml.slideLayout+xml"/>
  <Override PartName="/ppt/slideLayouts/slideLayout405.xml" ContentType="application/vnd.openxmlformats-officedocument.presentationml.slideLayout+xml"/>
  <Override PartName="/ppt/slideLayouts/slideLayout406.xml" ContentType="application/vnd.openxmlformats-officedocument.presentationml.slideLayout+xml"/>
  <Override PartName="/ppt/slideLayouts/slideLayout407.xml" ContentType="application/vnd.openxmlformats-officedocument.presentationml.slideLayout+xml"/>
  <Override PartName="/ppt/slideLayouts/slideLayout408.xml" ContentType="application/vnd.openxmlformats-officedocument.presentationml.slideLayout+xml"/>
  <Override PartName="/ppt/slideLayouts/slideLayout409.xml" ContentType="application/vnd.openxmlformats-officedocument.presentationml.slideLayout+xml"/>
  <Override PartName="/ppt/slideLayouts/slideLayout410.xml" ContentType="application/vnd.openxmlformats-officedocument.presentationml.slideLayout+xml"/>
  <Override PartName="/ppt/slideLayouts/slideLayout411.xml" ContentType="application/vnd.openxmlformats-officedocument.presentationml.slideLayout+xml"/>
  <Override PartName="/ppt/slideLayouts/slideLayout412.xml" ContentType="application/vnd.openxmlformats-officedocument.presentationml.slideLayout+xml"/>
  <Override PartName="/ppt/slideLayouts/slideLayout413.xml" ContentType="application/vnd.openxmlformats-officedocument.presentationml.slideLayout+xml"/>
  <Override PartName="/ppt/slideLayouts/slideLayout414.xml" ContentType="application/vnd.openxmlformats-officedocument.presentationml.slideLayout+xml"/>
  <Override PartName="/ppt/slideLayouts/slideLayout415.xml" ContentType="application/vnd.openxmlformats-officedocument.presentationml.slideLayout+xml"/>
  <Override PartName="/ppt/slideLayouts/slideLayout416.xml" ContentType="application/vnd.openxmlformats-officedocument.presentationml.slideLayout+xml"/>
  <Override PartName="/ppt/slideLayouts/slideLayout417.xml" ContentType="application/vnd.openxmlformats-officedocument.presentationml.slideLayout+xml"/>
  <Override PartName="/ppt/slideLayouts/slideLayout418.xml" ContentType="application/vnd.openxmlformats-officedocument.presentationml.slideLayout+xml"/>
  <Override PartName="/ppt/slideLayouts/slideLayout419.xml" ContentType="application/vnd.openxmlformats-officedocument.presentationml.slideLayout+xml"/>
  <Override PartName="/ppt/slideLayouts/slideLayout420.xml" ContentType="application/vnd.openxmlformats-officedocument.presentationml.slideLayout+xml"/>
  <Override PartName="/ppt/slideLayouts/slideLayout421.xml" ContentType="application/vnd.openxmlformats-officedocument.presentationml.slideLayout+xml"/>
  <Override PartName="/ppt/slideLayouts/slideLayout422.xml" ContentType="application/vnd.openxmlformats-officedocument.presentationml.slideLayout+xml"/>
  <Override PartName="/ppt/slideLayouts/slideLayout423.xml" ContentType="application/vnd.openxmlformats-officedocument.presentationml.slideLayout+xml"/>
  <Override PartName="/ppt/slideLayouts/slideLayout424.xml" ContentType="application/vnd.openxmlformats-officedocument.presentationml.slideLayout+xml"/>
  <Override PartName="/ppt/slideLayouts/slideLayout425.xml" ContentType="application/vnd.openxmlformats-officedocument.presentationml.slideLayout+xml"/>
  <Override PartName="/ppt/slideLayouts/slideLayout426.xml" ContentType="application/vnd.openxmlformats-officedocument.presentationml.slideLayout+xml"/>
  <Override PartName="/ppt/slideLayouts/slideLayout427.xml" ContentType="application/vnd.openxmlformats-officedocument.presentationml.slideLayout+xml"/>
  <Override PartName="/ppt/slideLayouts/slideLayout428.xml" ContentType="application/vnd.openxmlformats-officedocument.presentationml.slideLayout+xml"/>
  <Override PartName="/ppt/slideLayouts/slideLayout429.xml" ContentType="application/vnd.openxmlformats-officedocument.presentationml.slideLayout+xml"/>
  <Override PartName="/ppt/slideLayouts/slideLayout430.xml" ContentType="application/vnd.openxmlformats-officedocument.presentationml.slideLayout+xml"/>
  <Override PartName="/ppt/slideLayouts/slideLayout431.xml" ContentType="application/vnd.openxmlformats-officedocument.presentationml.slideLayout+xml"/>
  <Override PartName="/ppt/slideLayouts/slideLayout432.xml" ContentType="application/vnd.openxmlformats-officedocument.presentationml.slideLayout+xml"/>
  <Override PartName="/ppt/slideLayouts/slideLayout433.xml" ContentType="application/vnd.openxmlformats-officedocument.presentationml.slideLayout+xml"/>
  <Override PartName="/ppt/slideLayouts/slideLayout434.xml" ContentType="application/vnd.openxmlformats-officedocument.presentationml.slideLayout+xml"/>
  <Override PartName="/ppt/slideLayouts/slideLayout435.xml" ContentType="application/vnd.openxmlformats-officedocument.presentationml.slideLayout+xml"/>
  <Override PartName="/ppt/slideLayouts/slideLayout436.xml" ContentType="application/vnd.openxmlformats-officedocument.presentationml.slideLayout+xml"/>
  <Override PartName="/ppt/slideLayouts/slideLayout437.xml" ContentType="application/vnd.openxmlformats-officedocument.presentationml.slideLayout+xml"/>
  <Override PartName="/ppt/slideLayouts/slideLayout438.xml" ContentType="application/vnd.openxmlformats-officedocument.presentationml.slideLayout+xml"/>
  <Override PartName="/ppt/slideLayouts/slideLayout439.xml" ContentType="application/vnd.openxmlformats-officedocument.presentationml.slideLayout+xml"/>
  <Override PartName="/ppt/slideLayouts/slideLayout440.xml" ContentType="application/vnd.openxmlformats-officedocument.presentationml.slideLayout+xml"/>
  <Override PartName="/ppt/slideLayouts/slideLayout441.xml" ContentType="application/vnd.openxmlformats-officedocument.presentationml.slideLayout+xml"/>
  <Override PartName="/ppt/slideLayouts/slideLayout442.xml" ContentType="application/vnd.openxmlformats-officedocument.presentationml.slideLayout+xml"/>
  <Override PartName="/ppt/slideLayouts/slideLayout443.xml" ContentType="application/vnd.openxmlformats-officedocument.presentationml.slideLayout+xml"/>
  <Override PartName="/ppt/slideLayouts/slideLayout444.xml" ContentType="application/vnd.openxmlformats-officedocument.presentationml.slideLayout+xml"/>
  <Override PartName="/ppt/theme/theme12.xml" ContentType="application/vnd.openxmlformats-officedocument.theme+xml"/>
  <Override PartName="/ppt/slideLayouts/slideLayout445.xml" ContentType="application/vnd.openxmlformats-officedocument.presentationml.slideLayout+xml"/>
  <Override PartName="/ppt/slideLayouts/slideLayout446.xml" ContentType="application/vnd.openxmlformats-officedocument.presentationml.slideLayout+xml"/>
  <Override PartName="/ppt/slideLayouts/slideLayout447.xml" ContentType="application/vnd.openxmlformats-officedocument.presentationml.slideLayout+xml"/>
  <Override PartName="/ppt/slideLayouts/slideLayout448.xml" ContentType="application/vnd.openxmlformats-officedocument.presentationml.slideLayout+xml"/>
  <Override PartName="/ppt/slideLayouts/slideLayout449.xml" ContentType="application/vnd.openxmlformats-officedocument.presentationml.slideLayout+xml"/>
  <Override PartName="/ppt/slideLayouts/slideLayout450.xml" ContentType="application/vnd.openxmlformats-officedocument.presentationml.slideLayout+xml"/>
  <Override PartName="/ppt/slideLayouts/slideLayout451.xml" ContentType="application/vnd.openxmlformats-officedocument.presentationml.slideLayout+xml"/>
  <Override PartName="/ppt/slideLayouts/slideLayout452.xml" ContentType="application/vnd.openxmlformats-officedocument.presentationml.slideLayout+xml"/>
  <Override PartName="/ppt/slideLayouts/slideLayout453.xml" ContentType="application/vnd.openxmlformats-officedocument.presentationml.slideLayout+xml"/>
  <Override PartName="/ppt/slideLayouts/slideLayout454.xml" ContentType="application/vnd.openxmlformats-officedocument.presentationml.slideLayout+xml"/>
  <Override PartName="/ppt/slideLayouts/slideLayout455.xml" ContentType="application/vnd.openxmlformats-officedocument.presentationml.slideLayout+xml"/>
  <Override PartName="/ppt/slideLayouts/slideLayout456.xml" ContentType="application/vnd.openxmlformats-officedocument.presentationml.slideLayout+xml"/>
  <Override PartName="/ppt/slideLayouts/slideLayout457.xml" ContentType="application/vnd.openxmlformats-officedocument.presentationml.slideLayout+xml"/>
  <Override PartName="/ppt/slideLayouts/slideLayout458.xml" ContentType="application/vnd.openxmlformats-officedocument.presentationml.slideLayout+xml"/>
  <Override PartName="/ppt/slideLayouts/slideLayout459.xml" ContentType="application/vnd.openxmlformats-officedocument.presentationml.slideLayout+xml"/>
  <Override PartName="/ppt/slideLayouts/slideLayout460.xml" ContentType="application/vnd.openxmlformats-officedocument.presentationml.slideLayout+xml"/>
  <Override PartName="/ppt/slideLayouts/slideLayout461.xml" ContentType="application/vnd.openxmlformats-officedocument.presentationml.slideLayout+xml"/>
  <Override PartName="/ppt/slideLayouts/slideLayout462.xml" ContentType="application/vnd.openxmlformats-officedocument.presentationml.slideLayout+xml"/>
  <Override PartName="/ppt/slideLayouts/slideLayout463.xml" ContentType="application/vnd.openxmlformats-officedocument.presentationml.slideLayout+xml"/>
  <Override PartName="/ppt/slideLayouts/slideLayout464.xml" ContentType="application/vnd.openxmlformats-officedocument.presentationml.slideLayout+xml"/>
  <Override PartName="/ppt/slideLayouts/slideLayout465.xml" ContentType="application/vnd.openxmlformats-officedocument.presentationml.slideLayout+xml"/>
  <Override PartName="/ppt/slideLayouts/slideLayout466.xml" ContentType="application/vnd.openxmlformats-officedocument.presentationml.slideLayout+xml"/>
  <Override PartName="/ppt/slideLayouts/slideLayout467.xml" ContentType="application/vnd.openxmlformats-officedocument.presentationml.slideLayout+xml"/>
  <Override PartName="/ppt/slideLayouts/slideLayout468.xml" ContentType="application/vnd.openxmlformats-officedocument.presentationml.slideLayout+xml"/>
  <Override PartName="/ppt/slideLayouts/slideLayout469.xml" ContentType="application/vnd.openxmlformats-officedocument.presentationml.slideLayout+xml"/>
  <Override PartName="/ppt/slideLayouts/slideLayout470.xml" ContentType="application/vnd.openxmlformats-officedocument.presentationml.slideLayout+xml"/>
  <Override PartName="/ppt/slideLayouts/slideLayout471.xml" ContentType="application/vnd.openxmlformats-officedocument.presentationml.slideLayout+xml"/>
  <Override PartName="/ppt/slideLayouts/slideLayout472.xml" ContentType="application/vnd.openxmlformats-officedocument.presentationml.slideLayout+xml"/>
  <Override PartName="/ppt/slideLayouts/slideLayout473.xml" ContentType="application/vnd.openxmlformats-officedocument.presentationml.slideLayout+xml"/>
  <Override PartName="/ppt/slideLayouts/slideLayout474.xml" ContentType="application/vnd.openxmlformats-officedocument.presentationml.slideLayout+xml"/>
  <Override PartName="/ppt/slideLayouts/slideLayout475.xml" ContentType="application/vnd.openxmlformats-officedocument.presentationml.slideLayout+xml"/>
  <Override PartName="/ppt/slideLayouts/slideLayout476.xml" ContentType="application/vnd.openxmlformats-officedocument.presentationml.slideLayout+xml"/>
  <Override PartName="/ppt/slideLayouts/slideLayout477.xml" ContentType="application/vnd.openxmlformats-officedocument.presentationml.slideLayout+xml"/>
  <Override PartName="/ppt/slideLayouts/slideLayout478.xml" ContentType="application/vnd.openxmlformats-officedocument.presentationml.slideLayout+xml"/>
  <Override PartName="/ppt/slideLayouts/slideLayout479.xml" ContentType="application/vnd.openxmlformats-officedocument.presentationml.slideLayout+xml"/>
  <Override PartName="/ppt/slideLayouts/slideLayout480.xml" ContentType="application/vnd.openxmlformats-officedocument.presentationml.slideLayout+xml"/>
  <Override PartName="/ppt/slideLayouts/slideLayout481.xml" ContentType="application/vnd.openxmlformats-officedocument.presentationml.slideLayout+xml"/>
  <Override PartName="/ppt/slideLayouts/slideLayout482.xml" ContentType="application/vnd.openxmlformats-officedocument.presentationml.slideLayout+xml"/>
  <Override PartName="/ppt/slideLayouts/slideLayout483.xml" ContentType="application/vnd.openxmlformats-officedocument.presentationml.slideLayout+xml"/>
  <Override PartName="/ppt/slideLayouts/slideLayout484.xml" ContentType="application/vnd.openxmlformats-officedocument.presentationml.slideLayout+xml"/>
  <Override PartName="/ppt/slideLayouts/slideLayout485.xml" ContentType="application/vnd.openxmlformats-officedocument.presentationml.slideLayout+xml"/>
  <Override PartName="/ppt/slideLayouts/slideLayout486.xml" ContentType="application/vnd.openxmlformats-officedocument.presentationml.slideLayout+xml"/>
  <Override PartName="/ppt/slideLayouts/slideLayout487.xml" ContentType="application/vnd.openxmlformats-officedocument.presentationml.slideLayout+xml"/>
  <Override PartName="/ppt/slideLayouts/slideLayout488.xml" ContentType="application/vnd.openxmlformats-officedocument.presentationml.slideLayout+xml"/>
  <Override PartName="/ppt/slideLayouts/slideLayout489.xml" ContentType="application/vnd.openxmlformats-officedocument.presentationml.slideLayout+xml"/>
  <Override PartName="/ppt/slideLayouts/slideLayout490.xml" ContentType="application/vnd.openxmlformats-officedocument.presentationml.slideLayout+xml"/>
  <Override PartName="/ppt/slideLayouts/slideLayout491.xml" ContentType="application/vnd.openxmlformats-officedocument.presentationml.slideLayout+xml"/>
  <Override PartName="/ppt/slideLayouts/slideLayout492.xml" ContentType="application/vnd.openxmlformats-officedocument.presentationml.slideLayout+xml"/>
  <Override PartName="/ppt/slideLayouts/slideLayout493.xml" ContentType="application/vnd.openxmlformats-officedocument.presentationml.slideLayout+xml"/>
  <Override PartName="/ppt/slideLayouts/slideLayout494.xml" ContentType="application/vnd.openxmlformats-officedocument.presentationml.slideLayout+xml"/>
  <Override PartName="/ppt/theme/theme13.xml" ContentType="application/vnd.openxmlformats-officedocument.theme+xml"/>
  <Override PartName="/ppt/slideLayouts/slideLayout495.xml" ContentType="application/vnd.openxmlformats-officedocument.presentationml.slideLayout+xml"/>
  <Override PartName="/ppt/slideLayouts/slideLayout496.xml" ContentType="application/vnd.openxmlformats-officedocument.presentationml.slideLayout+xml"/>
  <Override PartName="/ppt/slideLayouts/slideLayout497.xml" ContentType="application/vnd.openxmlformats-officedocument.presentationml.slideLayout+xml"/>
  <Override PartName="/ppt/slideLayouts/slideLayout498.xml" ContentType="application/vnd.openxmlformats-officedocument.presentationml.slideLayout+xml"/>
  <Override PartName="/ppt/slideLayouts/slideLayout499.xml" ContentType="application/vnd.openxmlformats-officedocument.presentationml.slideLayout+xml"/>
  <Override PartName="/ppt/slideLayouts/slideLayout500.xml" ContentType="application/vnd.openxmlformats-officedocument.presentationml.slideLayout+xml"/>
  <Override PartName="/ppt/slideLayouts/slideLayout501.xml" ContentType="application/vnd.openxmlformats-officedocument.presentationml.slideLayout+xml"/>
  <Override PartName="/ppt/slideLayouts/slideLayout502.xml" ContentType="application/vnd.openxmlformats-officedocument.presentationml.slideLayout+xml"/>
  <Override PartName="/ppt/slideLayouts/slideLayout503.xml" ContentType="application/vnd.openxmlformats-officedocument.presentationml.slideLayout+xml"/>
  <Override PartName="/ppt/slideLayouts/slideLayout504.xml" ContentType="application/vnd.openxmlformats-officedocument.presentationml.slideLayout+xml"/>
  <Override PartName="/ppt/slideLayouts/slideLayout505.xml" ContentType="application/vnd.openxmlformats-officedocument.presentationml.slideLayout+xml"/>
  <Override PartName="/ppt/slideLayouts/slideLayout506.xml" ContentType="application/vnd.openxmlformats-officedocument.presentationml.slideLayout+xml"/>
  <Override PartName="/ppt/slideLayouts/slideLayout507.xml" ContentType="application/vnd.openxmlformats-officedocument.presentationml.slideLayout+xml"/>
  <Override PartName="/ppt/slideLayouts/slideLayout508.xml" ContentType="application/vnd.openxmlformats-officedocument.presentationml.slideLayout+xml"/>
  <Override PartName="/ppt/slideLayouts/slideLayout509.xml" ContentType="application/vnd.openxmlformats-officedocument.presentationml.slideLayout+xml"/>
  <Override PartName="/ppt/slideLayouts/slideLayout510.xml" ContentType="application/vnd.openxmlformats-officedocument.presentationml.slideLayout+xml"/>
  <Override PartName="/ppt/slideLayouts/slideLayout511.xml" ContentType="application/vnd.openxmlformats-officedocument.presentationml.slideLayout+xml"/>
  <Override PartName="/ppt/slideLayouts/slideLayout512.xml" ContentType="application/vnd.openxmlformats-officedocument.presentationml.slideLayout+xml"/>
  <Override PartName="/ppt/slideLayouts/slideLayout513.xml" ContentType="application/vnd.openxmlformats-officedocument.presentationml.slideLayout+xml"/>
  <Override PartName="/ppt/slideLayouts/slideLayout514.xml" ContentType="application/vnd.openxmlformats-officedocument.presentationml.slideLayout+xml"/>
  <Override PartName="/ppt/slideLayouts/slideLayout515.xml" ContentType="application/vnd.openxmlformats-officedocument.presentationml.slideLayout+xml"/>
  <Override PartName="/ppt/slideLayouts/slideLayout516.xml" ContentType="application/vnd.openxmlformats-officedocument.presentationml.slideLayout+xml"/>
  <Override PartName="/ppt/slideLayouts/slideLayout517.xml" ContentType="application/vnd.openxmlformats-officedocument.presentationml.slideLayout+xml"/>
  <Override PartName="/ppt/slideLayouts/slideLayout518.xml" ContentType="application/vnd.openxmlformats-officedocument.presentationml.slideLayout+xml"/>
  <Override PartName="/ppt/slideLayouts/slideLayout519.xml" ContentType="application/vnd.openxmlformats-officedocument.presentationml.slideLayout+xml"/>
  <Override PartName="/ppt/slideLayouts/slideLayout520.xml" ContentType="application/vnd.openxmlformats-officedocument.presentationml.slideLayout+xml"/>
  <Override PartName="/ppt/slideLayouts/slideLayout521.xml" ContentType="application/vnd.openxmlformats-officedocument.presentationml.slideLayout+xml"/>
  <Override PartName="/ppt/slideLayouts/slideLayout522.xml" ContentType="application/vnd.openxmlformats-officedocument.presentationml.slideLayout+xml"/>
  <Override PartName="/ppt/slideLayouts/slideLayout523.xml" ContentType="application/vnd.openxmlformats-officedocument.presentationml.slideLayout+xml"/>
  <Override PartName="/ppt/slideLayouts/slideLayout524.xml" ContentType="application/vnd.openxmlformats-officedocument.presentationml.slideLayout+xml"/>
  <Override PartName="/ppt/slideLayouts/slideLayout525.xml" ContentType="application/vnd.openxmlformats-officedocument.presentationml.slideLayout+xml"/>
  <Override PartName="/ppt/slideLayouts/slideLayout526.xml" ContentType="application/vnd.openxmlformats-officedocument.presentationml.slideLayout+xml"/>
  <Override PartName="/ppt/slideLayouts/slideLayout527.xml" ContentType="application/vnd.openxmlformats-officedocument.presentationml.slideLayout+xml"/>
  <Override PartName="/ppt/slideLayouts/slideLayout528.xml" ContentType="application/vnd.openxmlformats-officedocument.presentationml.slideLayout+xml"/>
  <Override PartName="/ppt/slideLayouts/slideLayout529.xml" ContentType="application/vnd.openxmlformats-officedocument.presentationml.slideLayout+xml"/>
  <Override PartName="/ppt/slideLayouts/slideLayout530.xml" ContentType="application/vnd.openxmlformats-officedocument.presentationml.slideLayout+xml"/>
  <Override PartName="/ppt/slideLayouts/slideLayout531.xml" ContentType="application/vnd.openxmlformats-officedocument.presentationml.slideLayout+xml"/>
  <Override PartName="/ppt/slideLayouts/slideLayout532.xml" ContentType="application/vnd.openxmlformats-officedocument.presentationml.slideLayout+xml"/>
  <Override PartName="/ppt/slideLayouts/slideLayout533.xml" ContentType="application/vnd.openxmlformats-officedocument.presentationml.slideLayout+xml"/>
  <Override PartName="/ppt/slideLayouts/slideLayout534.xml" ContentType="application/vnd.openxmlformats-officedocument.presentationml.slideLayout+xml"/>
  <Override PartName="/ppt/slideLayouts/slideLayout535.xml" ContentType="application/vnd.openxmlformats-officedocument.presentationml.slideLayout+xml"/>
  <Override PartName="/ppt/slideLayouts/slideLayout536.xml" ContentType="application/vnd.openxmlformats-officedocument.presentationml.slideLayout+xml"/>
  <Override PartName="/ppt/slideLayouts/slideLayout537.xml" ContentType="application/vnd.openxmlformats-officedocument.presentationml.slideLayout+xml"/>
  <Override PartName="/ppt/slideLayouts/slideLayout538.xml" ContentType="application/vnd.openxmlformats-officedocument.presentationml.slideLayout+xml"/>
  <Override PartName="/ppt/slideLayouts/slideLayout539.xml" ContentType="application/vnd.openxmlformats-officedocument.presentationml.slideLayout+xml"/>
  <Override PartName="/ppt/slideLayouts/slideLayout540.xml" ContentType="application/vnd.openxmlformats-officedocument.presentationml.slideLayout+xml"/>
  <Override PartName="/ppt/slideLayouts/slideLayout541.xml" ContentType="application/vnd.openxmlformats-officedocument.presentationml.slideLayout+xml"/>
  <Override PartName="/ppt/slideLayouts/slideLayout542.xml" ContentType="application/vnd.openxmlformats-officedocument.presentationml.slideLayout+xml"/>
  <Override PartName="/ppt/slideLayouts/slideLayout543.xml" ContentType="application/vnd.openxmlformats-officedocument.presentationml.slideLayout+xml"/>
  <Override PartName="/ppt/slideLayouts/slideLayout544.xml" ContentType="application/vnd.openxmlformats-officedocument.presentationml.slideLayout+xml"/>
  <Override PartName="/ppt/theme/theme14.xml" ContentType="application/vnd.openxmlformats-officedocument.theme+xml"/>
  <Override PartName="/ppt/slideLayouts/slideLayout545.xml" ContentType="application/vnd.openxmlformats-officedocument.presentationml.slideLayout+xml"/>
  <Override PartName="/ppt/slideLayouts/slideLayout546.xml" ContentType="application/vnd.openxmlformats-officedocument.presentationml.slideLayout+xml"/>
  <Override PartName="/ppt/slideLayouts/slideLayout547.xml" ContentType="application/vnd.openxmlformats-officedocument.presentationml.slideLayout+xml"/>
  <Override PartName="/ppt/slideLayouts/slideLayout548.xml" ContentType="application/vnd.openxmlformats-officedocument.presentationml.slideLayout+xml"/>
  <Override PartName="/ppt/slideLayouts/slideLayout549.xml" ContentType="application/vnd.openxmlformats-officedocument.presentationml.slideLayout+xml"/>
  <Override PartName="/ppt/slideLayouts/slideLayout550.xml" ContentType="application/vnd.openxmlformats-officedocument.presentationml.slideLayout+xml"/>
  <Override PartName="/ppt/slideLayouts/slideLayout551.xml" ContentType="application/vnd.openxmlformats-officedocument.presentationml.slideLayout+xml"/>
  <Override PartName="/ppt/slideLayouts/slideLayout552.xml" ContentType="application/vnd.openxmlformats-officedocument.presentationml.slideLayout+xml"/>
  <Override PartName="/ppt/slideLayouts/slideLayout553.xml" ContentType="application/vnd.openxmlformats-officedocument.presentationml.slideLayout+xml"/>
  <Override PartName="/ppt/slideLayouts/slideLayout554.xml" ContentType="application/vnd.openxmlformats-officedocument.presentationml.slideLayout+xml"/>
  <Override PartName="/ppt/slideLayouts/slideLayout555.xml" ContentType="application/vnd.openxmlformats-officedocument.presentationml.slideLayout+xml"/>
  <Override PartName="/ppt/slideLayouts/slideLayout556.xml" ContentType="application/vnd.openxmlformats-officedocument.presentationml.slideLayout+xml"/>
  <Override PartName="/ppt/slideLayouts/slideLayout557.xml" ContentType="application/vnd.openxmlformats-officedocument.presentationml.slideLayout+xml"/>
  <Override PartName="/ppt/slideLayouts/slideLayout558.xml" ContentType="application/vnd.openxmlformats-officedocument.presentationml.slideLayout+xml"/>
  <Override PartName="/ppt/slideLayouts/slideLayout559.xml" ContentType="application/vnd.openxmlformats-officedocument.presentationml.slideLayout+xml"/>
  <Override PartName="/ppt/slideLayouts/slideLayout560.xml" ContentType="application/vnd.openxmlformats-officedocument.presentationml.slideLayout+xml"/>
  <Override PartName="/ppt/slideLayouts/slideLayout561.xml" ContentType="application/vnd.openxmlformats-officedocument.presentationml.slideLayout+xml"/>
  <Override PartName="/ppt/slideLayouts/slideLayout562.xml" ContentType="application/vnd.openxmlformats-officedocument.presentationml.slideLayout+xml"/>
  <Override PartName="/ppt/slideLayouts/slideLayout563.xml" ContentType="application/vnd.openxmlformats-officedocument.presentationml.slideLayout+xml"/>
  <Override PartName="/ppt/slideLayouts/slideLayout564.xml" ContentType="application/vnd.openxmlformats-officedocument.presentationml.slideLayout+xml"/>
  <Override PartName="/ppt/slideLayouts/slideLayout565.xml" ContentType="application/vnd.openxmlformats-officedocument.presentationml.slideLayout+xml"/>
  <Override PartName="/ppt/slideLayouts/slideLayout566.xml" ContentType="application/vnd.openxmlformats-officedocument.presentationml.slideLayout+xml"/>
  <Override PartName="/ppt/slideLayouts/slideLayout567.xml" ContentType="application/vnd.openxmlformats-officedocument.presentationml.slideLayout+xml"/>
  <Override PartName="/ppt/slideLayouts/slideLayout568.xml" ContentType="application/vnd.openxmlformats-officedocument.presentationml.slideLayout+xml"/>
  <Override PartName="/ppt/slideLayouts/slideLayout569.xml" ContentType="application/vnd.openxmlformats-officedocument.presentationml.slideLayout+xml"/>
  <Override PartName="/ppt/slideLayouts/slideLayout570.xml" ContentType="application/vnd.openxmlformats-officedocument.presentationml.slideLayout+xml"/>
  <Override PartName="/ppt/slideLayouts/slideLayout571.xml" ContentType="application/vnd.openxmlformats-officedocument.presentationml.slideLayout+xml"/>
  <Override PartName="/ppt/slideLayouts/slideLayout572.xml" ContentType="application/vnd.openxmlformats-officedocument.presentationml.slideLayout+xml"/>
  <Override PartName="/ppt/slideLayouts/slideLayout573.xml" ContentType="application/vnd.openxmlformats-officedocument.presentationml.slideLayout+xml"/>
  <Override PartName="/ppt/slideLayouts/slideLayout574.xml" ContentType="application/vnd.openxmlformats-officedocument.presentationml.slideLayout+xml"/>
  <Override PartName="/ppt/slideLayouts/slideLayout575.xml" ContentType="application/vnd.openxmlformats-officedocument.presentationml.slideLayout+xml"/>
  <Override PartName="/ppt/slideLayouts/slideLayout576.xml" ContentType="application/vnd.openxmlformats-officedocument.presentationml.slideLayout+xml"/>
  <Override PartName="/ppt/slideLayouts/slideLayout577.xml" ContentType="application/vnd.openxmlformats-officedocument.presentationml.slideLayout+xml"/>
  <Override PartName="/ppt/slideLayouts/slideLayout578.xml" ContentType="application/vnd.openxmlformats-officedocument.presentationml.slideLayout+xml"/>
  <Override PartName="/ppt/slideLayouts/slideLayout579.xml" ContentType="application/vnd.openxmlformats-officedocument.presentationml.slideLayout+xml"/>
  <Override PartName="/ppt/slideLayouts/slideLayout580.xml" ContentType="application/vnd.openxmlformats-officedocument.presentationml.slideLayout+xml"/>
  <Override PartName="/ppt/slideLayouts/slideLayout581.xml" ContentType="application/vnd.openxmlformats-officedocument.presentationml.slideLayout+xml"/>
  <Override PartName="/ppt/slideLayouts/slideLayout582.xml" ContentType="application/vnd.openxmlformats-officedocument.presentationml.slideLayout+xml"/>
  <Override PartName="/ppt/slideLayouts/slideLayout583.xml" ContentType="application/vnd.openxmlformats-officedocument.presentationml.slideLayout+xml"/>
  <Override PartName="/ppt/slideLayouts/slideLayout584.xml" ContentType="application/vnd.openxmlformats-officedocument.presentationml.slideLayout+xml"/>
  <Override PartName="/ppt/slideLayouts/slideLayout585.xml" ContentType="application/vnd.openxmlformats-officedocument.presentationml.slideLayout+xml"/>
  <Override PartName="/ppt/slideLayouts/slideLayout586.xml" ContentType="application/vnd.openxmlformats-officedocument.presentationml.slideLayout+xml"/>
  <Override PartName="/ppt/slideLayouts/slideLayout587.xml" ContentType="application/vnd.openxmlformats-officedocument.presentationml.slideLayout+xml"/>
  <Override PartName="/ppt/slideLayouts/slideLayout588.xml" ContentType="application/vnd.openxmlformats-officedocument.presentationml.slideLayout+xml"/>
  <Override PartName="/ppt/slideLayouts/slideLayout589.xml" ContentType="application/vnd.openxmlformats-officedocument.presentationml.slideLayout+xml"/>
  <Override PartName="/ppt/slideLayouts/slideLayout590.xml" ContentType="application/vnd.openxmlformats-officedocument.presentationml.slideLayout+xml"/>
  <Override PartName="/ppt/slideLayouts/slideLayout591.xml" ContentType="application/vnd.openxmlformats-officedocument.presentationml.slideLayout+xml"/>
  <Override PartName="/ppt/slideLayouts/slideLayout592.xml" ContentType="application/vnd.openxmlformats-officedocument.presentationml.slideLayout+xml"/>
  <Override PartName="/ppt/slideLayouts/slideLayout593.xml" ContentType="application/vnd.openxmlformats-officedocument.presentationml.slideLayout+xml"/>
  <Override PartName="/ppt/slideLayouts/slideLayout594.xml" ContentType="application/vnd.openxmlformats-officedocument.presentationml.slideLayout+xml"/>
  <Override PartName="/ppt/theme/theme15.xml" ContentType="application/vnd.openxmlformats-officedocument.theme+xml"/>
  <Override PartName="/ppt/slideLayouts/slideLayout595.xml" ContentType="application/vnd.openxmlformats-officedocument.presentationml.slideLayout+xml"/>
  <Override PartName="/ppt/slideLayouts/slideLayout596.xml" ContentType="application/vnd.openxmlformats-officedocument.presentationml.slideLayout+xml"/>
  <Override PartName="/ppt/slideLayouts/slideLayout597.xml" ContentType="application/vnd.openxmlformats-officedocument.presentationml.slideLayout+xml"/>
  <Override PartName="/ppt/slideLayouts/slideLayout598.xml" ContentType="application/vnd.openxmlformats-officedocument.presentationml.slideLayout+xml"/>
  <Override PartName="/ppt/slideLayouts/slideLayout599.xml" ContentType="application/vnd.openxmlformats-officedocument.presentationml.slideLayout+xml"/>
  <Override PartName="/ppt/slideLayouts/slideLayout600.xml" ContentType="application/vnd.openxmlformats-officedocument.presentationml.slideLayout+xml"/>
  <Override PartName="/ppt/slideLayouts/slideLayout601.xml" ContentType="application/vnd.openxmlformats-officedocument.presentationml.slideLayout+xml"/>
  <Override PartName="/ppt/slideLayouts/slideLayout602.xml" ContentType="application/vnd.openxmlformats-officedocument.presentationml.slideLayout+xml"/>
  <Override PartName="/ppt/slideLayouts/slideLayout603.xml" ContentType="application/vnd.openxmlformats-officedocument.presentationml.slideLayout+xml"/>
  <Override PartName="/ppt/slideLayouts/slideLayout604.xml" ContentType="application/vnd.openxmlformats-officedocument.presentationml.slideLayout+xml"/>
  <Override PartName="/ppt/slideLayouts/slideLayout605.xml" ContentType="application/vnd.openxmlformats-officedocument.presentationml.slideLayout+xml"/>
  <Override PartName="/ppt/slideLayouts/slideLayout606.xml" ContentType="application/vnd.openxmlformats-officedocument.presentationml.slideLayout+xml"/>
  <Override PartName="/ppt/slideLayouts/slideLayout607.xml" ContentType="application/vnd.openxmlformats-officedocument.presentationml.slideLayout+xml"/>
  <Override PartName="/ppt/slideLayouts/slideLayout608.xml" ContentType="application/vnd.openxmlformats-officedocument.presentationml.slideLayout+xml"/>
  <Override PartName="/ppt/slideLayouts/slideLayout609.xml" ContentType="application/vnd.openxmlformats-officedocument.presentationml.slideLayout+xml"/>
  <Override PartName="/ppt/slideLayouts/slideLayout610.xml" ContentType="application/vnd.openxmlformats-officedocument.presentationml.slideLayout+xml"/>
  <Override PartName="/ppt/slideLayouts/slideLayout611.xml" ContentType="application/vnd.openxmlformats-officedocument.presentationml.slideLayout+xml"/>
  <Override PartName="/ppt/slideLayouts/slideLayout612.xml" ContentType="application/vnd.openxmlformats-officedocument.presentationml.slideLayout+xml"/>
  <Override PartName="/ppt/slideLayouts/slideLayout613.xml" ContentType="application/vnd.openxmlformats-officedocument.presentationml.slideLayout+xml"/>
  <Override PartName="/ppt/slideLayouts/slideLayout614.xml" ContentType="application/vnd.openxmlformats-officedocument.presentationml.slideLayout+xml"/>
  <Override PartName="/ppt/slideLayouts/slideLayout615.xml" ContentType="application/vnd.openxmlformats-officedocument.presentationml.slideLayout+xml"/>
  <Override PartName="/ppt/slideLayouts/slideLayout616.xml" ContentType="application/vnd.openxmlformats-officedocument.presentationml.slideLayout+xml"/>
  <Override PartName="/ppt/slideLayouts/slideLayout617.xml" ContentType="application/vnd.openxmlformats-officedocument.presentationml.slideLayout+xml"/>
  <Override PartName="/ppt/slideLayouts/slideLayout618.xml" ContentType="application/vnd.openxmlformats-officedocument.presentationml.slideLayout+xml"/>
  <Override PartName="/ppt/slideLayouts/slideLayout619.xml" ContentType="application/vnd.openxmlformats-officedocument.presentationml.slideLayout+xml"/>
  <Override PartName="/ppt/slideLayouts/slideLayout620.xml" ContentType="application/vnd.openxmlformats-officedocument.presentationml.slideLayout+xml"/>
  <Override PartName="/ppt/slideLayouts/slideLayout621.xml" ContentType="application/vnd.openxmlformats-officedocument.presentationml.slideLayout+xml"/>
  <Override PartName="/ppt/slideLayouts/slideLayout622.xml" ContentType="application/vnd.openxmlformats-officedocument.presentationml.slideLayout+xml"/>
  <Override PartName="/ppt/slideLayouts/slideLayout623.xml" ContentType="application/vnd.openxmlformats-officedocument.presentationml.slideLayout+xml"/>
  <Override PartName="/ppt/slideLayouts/slideLayout624.xml" ContentType="application/vnd.openxmlformats-officedocument.presentationml.slideLayout+xml"/>
  <Override PartName="/ppt/slideLayouts/slideLayout625.xml" ContentType="application/vnd.openxmlformats-officedocument.presentationml.slideLayout+xml"/>
  <Override PartName="/ppt/slideLayouts/slideLayout626.xml" ContentType="application/vnd.openxmlformats-officedocument.presentationml.slideLayout+xml"/>
  <Override PartName="/ppt/slideLayouts/slideLayout627.xml" ContentType="application/vnd.openxmlformats-officedocument.presentationml.slideLayout+xml"/>
  <Override PartName="/ppt/slideLayouts/slideLayout628.xml" ContentType="application/vnd.openxmlformats-officedocument.presentationml.slideLayout+xml"/>
  <Override PartName="/ppt/slideLayouts/slideLayout629.xml" ContentType="application/vnd.openxmlformats-officedocument.presentationml.slideLayout+xml"/>
  <Override PartName="/ppt/slideLayouts/slideLayout630.xml" ContentType="application/vnd.openxmlformats-officedocument.presentationml.slideLayout+xml"/>
  <Override PartName="/ppt/slideLayouts/slideLayout631.xml" ContentType="application/vnd.openxmlformats-officedocument.presentationml.slideLayout+xml"/>
  <Override PartName="/ppt/slideLayouts/slideLayout632.xml" ContentType="application/vnd.openxmlformats-officedocument.presentationml.slideLayout+xml"/>
  <Override PartName="/ppt/slideLayouts/slideLayout633.xml" ContentType="application/vnd.openxmlformats-officedocument.presentationml.slideLayout+xml"/>
  <Override PartName="/ppt/slideLayouts/slideLayout634.xml" ContentType="application/vnd.openxmlformats-officedocument.presentationml.slideLayout+xml"/>
  <Override PartName="/ppt/slideLayouts/slideLayout635.xml" ContentType="application/vnd.openxmlformats-officedocument.presentationml.slideLayout+xml"/>
  <Override PartName="/ppt/slideLayouts/slideLayout636.xml" ContentType="application/vnd.openxmlformats-officedocument.presentationml.slideLayout+xml"/>
  <Override PartName="/ppt/slideLayouts/slideLayout637.xml" ContentType="application/vnd.openxmlformats-officedocument.presentationml.slideLayout+xml"/>
  <Override PartName="/ppt/slideLayouts/slideLayout638.xml" ContentType="application/vnd.openxmlformats-officedocument.presentationml.slideLayout+xml"/>
  <Override PartName="/ppt/slideLayouts/slideLayout639.xml" ContentType="application/vnd.openxmlformats-officedocument.presentationml.slideLayout+xml"/>
  <Override PartName="/ppt/slideLayouts/slideLayout640.xml" ContentType="application/vnd.openxmlformats-officedocument.presentationml.slideLayout+xml"/>
  <Override PartName="/ppt/slideLayouts/slideLayout641.xml" ContentType="application/vnd.openxmlformats-officedocument.presentationml.slideLayout+xml"/>
  <Override PartName="/ppt/slideLayouts/slideLayout642.xml" ContentType="application/vnd.openxmlformats-officedocument.presentationml.slideLayout+xml"/>
  <Override PartName="/ppt/slideLayouts/slideLayout643.xml" ContentType="application/vnd.openxmlformats-officedocument.presentationml.slideLayout+xml"/>
  <Override PartName="/ppt/slideLayouts/slideLayout644.xml" ContentType="application/vnd.openxmlformats-officedocument.presentationml.slideLayout+xml"/>
  <Override PartName="/ppt/theme/theme16.xml" ContentType="application/vnd.openxmlformats-officedocument.theme+xml"/>
  <Override PartName="/ppt/slideLayouts/slideLayout645.xml" ContentType="application/vnd.openxmlformats-officedocument.presentationml.slideLayout+xml"/>
  <Override PartName="/ppt/slideLayouts/slideLayout646.xml" ContentType="application/vnd.openxmlformats-officedocument.presentationml.slideLayout+xml"/>
  <Override PartName="/ppt/slideLayouts/slideLayout647.xml" ContentType="application/vnd.openxmlformats-officedocument.presentationml.slideLayout+xml"/>
  <Override PartName="/ppt/slideLayouts/slideLayout648.xml" ContentType="application/vnd.openxmlformats-officedocument.presentationml.slideLayout+xml"/>
  <Override PartName="/ppt/slideLayouts/slideLayout649.xml" ContentType="application/vnd.openxmlformats-officedocument.presentationml.slideLayout+xml"/>
  <Override PartName="/ppt/slideLayouts/slideLayout650.xml" ContentType="application/vnd.openxmlformats-officedocument.presentationml.slideLayout+xml"/>
  <Override PartName="/ppt/slideLayouts/slideLayout651.xml" ContentType="application/vnd.openxmlformats-officedocument.presentationml.slideLayout+xml"/>
  <Override PartName="/ppt/slideLayouts/slideLayout652.xml" ContentType="application/vnd.openxmlformats-officedocument.presentationml.slideLayout+xml"/>
  <Override PartName="/ppt/slideLayouts/slideLayout653.xml" ContentType="application/vnd.openxmlformats-officedocument.presentationml.slideLayout+xml"/>
  <Override PartName="/ppt/slideLayouts/slideLayout654.xml" ContentType="application/vnd.openxmlformats-officedocument.presentationml.slideLayout+xml"/>
  <Override PartName="/ppt/slideLayouts/slideLayout655.xml" ContentType="application/vnd.openxmlformats-officedocument.presentationml.slideLayout+xml"/>
  <Override PartName="/ppt/slideLayouts/slideLayout656.xml" ContentType="application/vnd.openxmlformats-officedocument.presentationml.slideLayout+xml"/>
  <Override PartName="/ppt/slideLayouts/slideLayout657.xml" ContentType="application/vnd.openxmlformats-officedocument.presentationml.slideLayout+xml"/>
  <Override PartName="/ppt/slideLayouts/slideLayout658.xml" ContentType="application/vnd.openxmlformats-officedocument.presentationml.slideLayout+xml"/>
  <Override PartName="/ppt/slideLayouts/slideLayout659.xml" ContentType="application/vnd.openxmlformats-officedocument.presentationml.slideLayout+xml"/>
  <Override PartName="/ppt/slideLayouts/slideLayout660.xml" ContentType="application/vnd.openxmlformats-officedocument.presentationml.slideLayout+xml"/>
  <Override PartName="/ppt/slideLayouts/slideLayout661.xml" ContentType="application/vnd.openxmlformats-officedocument.presentationml.slideLayout+xml"/>
  <Override PartName="/ppt/slideLayouts/slideLayout662.xml" ContentType="application/vnd.openxmlformats-officedocument.presentationml.slideLayout+xml"/>
  <Override PartName="/ppt/slideLayouts/slideLayout663.xml" ContentType="application/vnd.openxmlformats-officedocument.presentationml.slideLayout+xml"/>
  <Override PartName="/ppt/slideLayouts/slideLayout664.xml" ContentType="application/vnd.openxmlformats-officedocument.presentationml.slideLayout+xml"/>
  <Override PartName="/ppt/slideLayouts/slideLayout665.xml" ContentType="application/vnd.openxmlformats-officedocument.presentationml.slideLayout+xml"/>
  <Override PartName="/ppt/slideLayouts/slideLayout666.xml" ContentType="application/vnd.openxmlformats-officedocument.presentationml.slideLayout+xml"/>
  <Override PartName="/ppt/slideLayouts/slideLayout667.xml" ContentType="application/vnd.openxmlformats-officedocument.presentationml.slideLayout+xml"/>
  <Override PartName="/ppt/slideLayouts/slideLayout668.xml" ContentType="application/vnd.openxmlformats-officedocument.presentationml.slideLayout+xml"/>
  <Override PartName="/ppt/slideLayouts/slideLayout669.xml" ContentType="application/vnd.openxmlformats-officedocument.presentationml.slideLayout+xml"/>
  <Override PartName="/ppt/slideLayouts/slideLayout670.xml" ContentType="application/vnd.openxmlformats-officedocument.presentationml.slideLayout+xml"/>
  <Override PartName="/ppt/slideLayouts/slideLayout671.xml" ContentType="application/vnd.openxmlformats-officedocument.presentationml.slideLayout+xml"/>
  <Override PartName="/ppt/slideLayouts/slideLayout672.xml" ContentType="application/vnd.openxmlformats-officedocument.presentationml.slideLayout+xml"/>
  <Override PartName="/ppt/slideLayouts/slideLayout673.xml" ContentType="application/vnd.openxmlformats-officedocument.presentationml.slideLayout+xml"/>
  <Override PartName="/ppt/slideLayouts/slideLayout674.xml" ContentType="application/vnd.openxmlformats-officedocument.presentationml.slideLayout+xml"/>
  <Override PartName="/ppt/slideLayouts/slideLayout675.xml" ContentType="application/vnd.openxmlformats-officedocument.presentationml.slideLayout+xml"/>
  <Override PartName="/ppt/slideLayouts/slideLayout676.xml" ContentType="application/vnd.openxmlformats-officedocument.presentationml.slideLayout+xml"/>
  <Override PartName="/ppt/slideLayouts/slideLayout677.xml" ContentType="application/vnd.openxmlformats-officedocument.presentationml.slideLayout+xml"/>
  <Override PartName="/ppt/slideLayouts/slideLayout678.xml" ContentType="application/vnd.openxmlformats-officedocument.presentationml.slideLayout+xml"/>
  <Override PartName="/ppt/slideLayouts/slideLayout679.xml" ContentType="application/vnd.openxmlformats-officedocument.presentationml.slideLayout+xml"/>
  <Override PartName="/ppt/slideLayouts/slideLayout680.xml" ContentType="application/vnd.openxmlformats-officedocument.presentationml.slideLayout+xml"/>
  <Override PartName="/ppt/slideLayouts/slideLayout681.xml" ContentType="application/vnd.openxmlformats-officedocument.presentationml.slideLayout+xml"/>
  <Override PartName="/ppt/slideLayouts/slideLayout682.xml" ContentType="application/vnd.openxmlformats-officedocument.presentationml.slideLayout+xml"/>
  <Override PartName="/ppt/slideLayouts/slideLayout683.xml" ContentType="application/vnd.openxmlformats-officedocument.presentationml.slideLayout+xml"/>
  <Override PartName="/ppt/slideLayouts/slideLayout684.xml" ContentType="application/vnd.openxmlformats-officedocument.presentationml.slideLayout+xml"/>
  <Override PartName="/ppt/slideLayouts/slideLayout685.xml" ContentType="application/vnd.openxmlformats-officedocument.presentationml.slideLayout+xml"/>
  <Override PartName="/ppt/slideLayouts/slideLayout686.xml" ContentType="application/vnd.openxmlformats-officedocument.presentationml.slideLayout+xml"/>
  <Override PartName="/ppt/slideLayouts/slideLayout687.xml" ContentType="application/vnd.openxmlformats-officedocument.presentationml.slideLayout+xml"/>
  <Override PartName="/ppt/slideLayouts/slideLayout688.xml" ContentType="application/vnd.openxmlformats-officedocument.presentationml.slideLayout+xml"/>
  <Override PartName="/ppt/slideLayouts/slideLayout689.xml" ContentType="application/vnd.openxmlformats-officedocument.presentationml.slideLayout+xml"/>
  <Override PartName="/ppt/slideLayouts/slideLayout690.xml" ContentType="application/vnd.openxmlformats-officedocument.presentationml.slideLayout+xml"/>
  <Override PartName="/ppt/slideLayouts/slideLayout691.xml" ContentType="application/vnd.openxmlformats-officedocument.presentationml.slideLayout+xml"/>
  <Override PartName="/ppt/slideLayouts/slideLayout692.xml" ContentType="application/vnd.openxmlformats-officedocument.presentationml.slideLayout+xml"/>
  <Override PartName="/ppt/slideLayouts/slideLayout693.xml" ContentType="application/vnd.openxmlformats-officedocument.presentationml.slideLayout+xml"/>
  <Override PartName="/ppt/slideLayouts/slideLayout694.xml" ContentType="application/vnd.openxmlformats-officedocument.presentationml.slideLayout+xml"/>
  <Override PartName="/ppt/theme/theme17.xml" ContentType="application/vnd.openxmlformats-officedocument.theme+xml"/>
  <Override PartName="/ppt/slideLayouts/slideLayout695.xml" ContentType="application/vnd.openxmlformats-officedocument.presentationml.slideLayout+xml"/>
  <Override PartName="/ppt/slideLayouts/slideLayout696.xml" ContentType="application/vnd.openxmlformats-officedocument.presentationml.slideLayout+xml"/>
  <Override PartName="/ppt/slideLayouts/slideLayout697.xml" ContentType="application/vnd.openxmlformats-officedocument.presentationml.slideLayout+xml"/>
  <Override PartName="/ppt/slideLayouts/slideLayout698.xml" ContentType="application/vnd.openxmlformats-officedocument.presentationml.slideLayout+xml"/>
  <Override PartName="/ppt/slideLayouts/slideLayout699.xml" ContentType="application/vnd.openxmlformats-officedocument.presentationml.slideLayout+xml"/>
  <Override PartName="/ppt/slideLayouts/slideLayout700.xml" ContentType="application/vnd.openxmlformats-officedocument.presentationml.slideLayout+xml"/>
  <Override PartName="/ppt/slideLayouts/slideLayout701.xml" ContentType="application/vnd.openxmlformats-officedocument.presentationml.slideLayout+xml"/>
  <Override PartName="/ppt/slideLayouts/slideLayout702.xml" ContentType="application/vnd.openxmlformats-officedocument.presentationml.slideLayout+xml"/>
  <Override PartName="/ppt/slideLayouts/slideLayout703.xml" ContentType="application/vnd.openxmlformats-officedocument.presentationml.slideLayout+xml"/>
  <Override PartName="/ppt/slideLayouts/slideLayout704.xml" ContentType="application/vnd.openxmlformats-officedocument.presentationml.slideLayout+xml"/>
  <Override PartName="/ppt/slideLayouts/slideLayout705.xml" ContentType="application/vnd.openxmlformats-officedocument.presentationml.slideLayout+xml"/>
  <Override PartName="/ppt/slideLayouts/slideLayout706.xml" ContentType="application/vnd.openxmlformats-officedocument.presentationml.slideLayout+xml"/>
  <Override PartName="/ppt/slideLayouts/slideLayout707.xml" ContentType="application/vnd.openxmlformats-officedocument.presentationml.slideLayout+xml"/>
  <Override PartName="/ppt/slideLayouts/slideLayout708.xml" ContentType="application/vnd.openxmlformats-officedocument.presentationml.slideLayout+xml"/>
  <Override PartName="/ppt/slideLayouts/slideLayout709.xml" ContentType="application/vnd.openxmlformats-officedocument.presentationml.slideLayout+xml"/>
  <Override PartName="/ppt/slideLayouts/slideLayout710.xml" ContentType="application/vnd.openxmlformats-officedocument.presentationml.slideLayout+xml"/>
  <Override PartName="/ppt/slideLayouts/slideLayout711.xml" ContentType="application/vnd.openxmlformats-officedocument.presentationml.slideLayout+xml"/>
  <Override PartName="/ppt/slideLayouts/slideLayout712.xml" ContentType="application/vnd.openxmlformats-officedocument.presentationml.slideLayout+xml"/>
  <Override PartName="/ppt/slideLayouts/slideLayout713.xml" ContentType="application/vnd.openxmlformats-officedocument.presentationml.slideLayout+xml"/>
  <Override PartName="/ppt/slideLayouts/slideLayout714.xml" ContentType="application/vnd.openxmlformats-officedocument.presentationml.slideLayout+xml"/>
  <Override PartName="/ppt/slideLayouts/slideLayout715.xml" ContentType="application/vnd.openxmlformats-officedocument.presentationml.slideLayout+xml"/>
  <Override PartName="/ppt/slideLayouts/slideLayout716.xml" ContentType="application/vnd.openxmlformats-officedocument.presentationml.slideLayout+xml"/>
  <Override PartName="/ppt/slideLayouts/slideLayout717.xml" ContentType="application/vnd.openxmlformats-officedocument.presentationml.slideLayout+xml"/>
  <Override PartName="/ppt/slideLayouts/slideLayout718.xml" ContentType="application/vnd.openxmlformats-officedocument.presentationml.slideLayout+xml"/>
  <Override PartName="/ppt/slideLayouts/slideLayout719.xml" ContentType="application/vnd.openxmlformats-officedocument.presentationml.slideLayout+xml"/>
  <Override PartName="/ppt/slideLayouts/slideLayout720.xml" ContentType="application/vnd.openxmlformats-officedocument.presentationml.slideLayout+xml"/>
  <Override PartName="/ppt/slideLayouts/slideLayout721.xml" ContentType="application/vnd.openxmlformats-officedocument.presentationml.slideLayout+xml"/>
  <Override PartName="/ppt/slideLayouts/slideLayout722.xml" ContentType="application/vnd.openxmlformats-officedocument.presentationml.slideLayout+xml"/>
  <Override PartName="/ppt/slideLayouts/slideLayout723.xml" ContentType="application/vnd.openxmlformats-officedocument.presentationml.slideLayout+xml"/>
  <Override PartName="/ppt/slideLayouts/slideLayout724.xml" ContentType="application/vnd.openxmlformats-officedocument.presentationml.slideLayout+xml"/>
  <Override PartName="/ppt/slideLayouts/slideLayout725.xml" ContentType="application/vnd.openxmlformats-officedocument.presentationml.slideLayout+xml"/>
  <Override PartName="/ppt/slideLayouts/slideLayout726.xml" ContentType="application/vnd.openxmlformats-officedocument.presentationml.slideLayout+xml"/>
  <Override PartName="/ppt/slideLayouts/slideLayout727.xml" ContentType="application/vnd.openxmlformats-officedocument.presentationml.slideLayout+xml"/>
  <Override PartName="/ppt/slideLayouts/slideLayout728.xml" ContentType="application/vnd.openxmlformats-officedocument.presentationml.slideLayout+xml"/>
  <Override PartName="/ppt/slideLayouts/slideLayout729.xml" ContentType="application/vnd.openxmlformats-officedocument.presentationml.slideLayout+xml"/>
  <Override PartName="/ppt/slideLayouts/slideLayout730.xml" ContentType="application/vnd.openxmlformats-officedocument.presentationml.slideLayout+xml"/>
  <Override PartName="/ppt/slideLayouts/slideLayout731.xml" ContentType="application/vnd.openxmlformats-officedocument.presentationml.slideLayout+xml"/>
  <Override PartName="/ppt/slideLayouts/slideLayout732.xml" ContentType="application/vnd.openxmlformats-officedocument.presentationml.slideLayout+xml"/>
  <Override PartName="/ppt/slideLayouts/slideLayout733.xml" ContentType="application/vnd.openxmlformats-officedocument.presentationml.slideLayout+xml"/>
  <Override PartName="/ppt/slideLayouts/slideLayout734.xml" ContentType="application/vnd.openxmlformats-officedocument.presentationml.slideLayout+xml"/>
  <Override PartName="/ppt/slideLayouts/slideLayout735.xml" ContentType="application/vnd.openxmlformats-officedocument.presentationml.slideLayout+xml"/>
  <Override PartName="/ppt/slideLayouts/slideLayout736.xml" ContentType="application/vnd.openxmlformats-officedocument.presentationml.slideLayout+xml"/>
  <Override PartName="/ppt/slideLayouts/slideLayout737.xml" ContentType="application/vnd.openxmlformats-officedocument.presentationml.slideLayout+xml"/>
  <Override PartName="/ppt/slideLayouts/slideLayout738.xml" ContentType="application/vnd.openxmlformats-officedocument.presentationml.slideLayout+xml"/>
  <Override PartName="/ppt/slideLayouts/slideLayout739.xml" ContentType="application/vnd.openxmlformats-officedocument.presentationml.slideLayout+xml"/>
  <Override PartName="/ppt/slideLayouts/slideLayout740.xml" ContentType="application/vnd.openxmlformats-officedocument.presentationml.slideLayout+xml"/>
  <Override PartName="/ppt/slideLayouts/slideLayout741.xml" ContentType="application/vnd.openxmlformats-officedocument.presentationml.slideLayout+xml"/>
  <Override PartName="/ppt/slideLayouts/slideLayout742.xml" ContentType="application/vnd.openxmlformats-officedocument.presentationml.slideLayout+xml"/>
  <Override PartName="/ppt/slideLayouts/slideLayout743.xml" ContentType="application/vnd.openxmlformats-officedocument.presentationml.slideLayout+xml"/>
  <Override PartName="/ppt/slideLayouts/slideLayout744.xml" ContentType="application/vnd.openxmlformats-officedocument.presentationml.slideLayout+xml"/>
  <Override PartName="/ppt/theme/theme18.xml" ContentType="application/vnd.openxmlformats-officedocument.theme+xml"/>
  <Override PartName="/ppt/slideLayouts/slideLayout745.xml" ContentType="application/vnd.openxmlformats-officedocument.presentationml.slideLayout+xml"/>
  <Override PartName="/ppt/slideLayouts/slideLayout746.xml" ContentType="application/vnd.openxmlformats-officedocument.presentationml.slideLayout+xml"/>
  <Override PartName="/ppt/slideLayouts/slideLayout747.xml" ContentType="application/vnd.openxmlformats-officedocument.presentationml.slideLayout+xml"/>
  <Override PartName="/ppt/slideLayouts/slideLayout748.xml" ContentType="application/vnd.openxmlformats-officedocument.presentationml.slideLayout+xml"/>
  <Override PartName="/ppt/slideLayouts/slideLayout749.xml" ContentType="application/vnd.openxmlformats-officedocument.presentationml.slideLayout+xml"/>
  <Override PartName="/ppt/slideLayouts/slideLayout750.xml" ContentType="application/vnd.openxmlformats-officedocument.presentationml.slideLayout+xml"/>
  <Override PartName="/ppt/slideLayouts/slideLayout751.xml" ContentType="application/vnd.openxmlformats-officedocument.presentationml.slideLayout+xml"/>
  <Override PartName="/ppt/slideLayouts/slideLayout752.xml" ContentType="application/vnd.openxmlformats-officedocument.presentationml.slideLayout+xml"/>
  <Override PartName="/ppt/slideLayouts/slideLayout753.xml" ContentType="application/vnd.openxmlformats-officedocument.presentationml.slideLayout+xml"/>
  <Override PartName="/ppt/slideLayouts/slideLayout754.xml" ContentType="application/vnd.openxmlformats-officedocument.presentationml.slideLayout+xml"/>
  <Override PartName="/ppt/slideLayouts/slideLayout755.xml" ContentType="application/vnd.openxmlformats-officedocument.presentationml.slideLayout+xml"/>
  <Override PartName="/ppt/slideLayouts/slideLayout756.xml" ContentType="application/vnd.openxmlformats-officedocument.presentationml.slideLayout+xml"/>
  <Override PartName="/ppt/slideLayouts/slideLayout757.xml" ContentType="application/vnd.openxmlformats-officedocument.presentationml.slideLayout+xml"/>
  <Override PartName="/ppt/slideLayouts/slideLayout758.xml" ContentType="application/vnd.openxmlformats-officedocument.presentationml.slideLayout+xml"/>
  <Override PartName="/ppt/slideLayouts/slideLayout759.xml" ContentType="application/vnd.openxmlformats-officedocument.presentationml.slideLayout+xml"/>
  <Override PartName="/ppt/slideLayouts/slideLayout760.xml" ContentType="application/vnd.openxmlformats-officedocument.presentationml.slideLayout+xml"/>
  <Override PartName="/ppt/slideLayouts/slideLayout761.xml" ContentType="application/vnd.openxmlformats-officedocument.presentationml.slideLayout+xml"/>
  <Override PartName="/ppt/slideLayouts/slideLayout762.xml" ContentType="application/vnd.openxmlformats-officedocument.presentationml.slideLayout+xml"/>
  <Override PartName="/ppt/slideLayouts/slideLayout763.xml" ContentType="application/vnd.openxmlformats-officedocument.presentationml.slideLayout+xml"/>
  <Override PartName="/ppt/slideLayouts/slideLayout764.xml" ContentType="application/vnd.openxmlformats-officedocument.presentationml.slideLayout+xml"/>
  <Override PartName="/ppt/slideLayouts/slideLayout765.xml" ContentType="application/vnd.openxmlformats-officedocument.presentationml.slideLayout+xml"/>
  <Override PartName="/ppt/slideLayouts/slideLayout766.xml" ContentType="application/vnd.openxmlformats-officedocument.presentationml.slideLayout+xml"/>
  <Override PartName="/ppt/slideLayouts/slideLayout767.xml" ContentType="application/vnd.openxmlformats-officedocument.presentationml.slideLayout+xml"/>
  <Override PartName="/ppt/slideLayouts/slideLayout768.xml" ContentType="application/vnd.openxmlformats-officedocument.presentationml.slideLayout+xml"/>
  <Override PartName="/ppt/slideLayouts/slideLayout769.xml" ContentType="application/vnd.openxmlformats-officedocument.presentationml.slideLayout+xml"/>
  <Override PartName="/ppt/slideLayouts/slideLayout770.xml" ContentType="application/vnd.openxmlformats-officedocument.presentationml.slideLayout+xml"/>
  <Override PartName="/ppt/slideLayouts/slideLayout771.xml" ContentType="application/vnd.openxmlformats-officedocument.presentationml.slideLayout+xml"/>
  <Override PartName="/ppt/slideLayouts/slideLayout772.xml" ContentType="application/vnd.openxmlformats-officedocument.presentationml.slideLayout+xml"/>
  <Override PartName="/ppt/slideLayouts/slideLayout773.xml" ContentType="application/vnd.openxmlformats-officedocument.presentationml.slideLayout+xml"/>
  <Override PartName="/ppt/slideLayouts/slideLayout774.xml" ContentType="application/vnd.openxmlformats-officedocument.presentationml.slideLayout+xml"/>
  <Override PartName="/ppt/slideLayouts/slideLayout775.xml" ContentType="application/vnd.openxmlformats-officedocument.presentationml.slideLayout+xml"/>
  <Override PartName="/ppt/slideLayouts/slideLayout776.xml" ContentType="application/vnd.openxmlformats-officedocument.presentationml.slideLayout+xml"/>
  <Override PartName="/ppt/slideLayouts/slideLayout777.xml" ContentType="application/vnd.openxmlformats-officedocument.presentationml.slideLayout+xml"/>
  <Override PartName="/ppt/slideLayouts/slideLayout778.xml" ContentType="application/vnd.openxmlformats-officedocument.presentationml.slideLayout+xml"/>
  <Override PartName="/ppt/slideLayouts/slideLayout779.xml" ContentType="application/vnd.openxmlformats-officedocument.presentationml.slideLayout+xml"/>
  <Override PartName="/ppt/slideLayouts/slideLayout780.xml" ContentType="application/vnd.openxmlformats-officedocument.presentationml.slideLayout+xml"/>
  <Override PartName="/ppt/slideLayouts/slideLayout781.xml" ContentType="application/vnd.openxmlformats-officedocument.presentationml.slideLayout+xml"/>
  <Override PartName="/ppt/slideLayouts/slideLayout782.xml" ContentType="application/vnd.openxmlformats-officedocument.presentationml.slideLayout+xml"/>
  <Override PartName="/ppt/slideLayouts/slideLayout783.xml" ContentType="application/vnd.openxmlformats-officedocument.presentationml.slideLayout+xml"/>
  <Override PartName="/ppt/slideLayouts/slideLayout784.xml" ContentType="application/vnd.openxmlformats-officedocument.presentationml.slideLayout+xml"/>
  <Override PartName="/ppt/slideLayouts/slideLayout785.xml" ContentType="application/vnd.openxmlformats-officedocument.presentationml.slideLayout+xml"/>
  <Override PartName="/ppt/slideLayouts/slideLayout786.xml" ContentType="application/vnd.openxmlformats-officedocument.presentationml.slideLayout+xml"/>
  <Override PartName="/ppt/slideLayouts/slideLayout787.xml" ContentType="application/vnd.openxmlformats-officedocument.presentationml.slideLayout+xml"/>
  <Override PartName="/ppt/slideLayouts/slideLayout788.xml" ContentType="application/vnd.openxmlformats-officedocument.presentationml.slideLayout+xml"/>
  <Override PartName="/ppt/slideLayouts/slideLayout789.xml" ContentType="application/vnd.openxmlformats-officedocument.presentationml.slideLayout+xml"/>
  <Override PartName="/ppt/slideLayouts/slideLayout790.xml" ContentType="application/vnd.openxmlformats-officedocument.presentationml.slideLayout+xml"/>
  <Override PartName="/ppt/slideLayouts/slideLayout791.xml" ContentType="application/vnd.openxmlformats-officedocument.presentationml.slideLayout+xml"/>
  <Override PartName="/ppt/slideLayouts/slideLayout792.xml" ContentType="application/vnd.openxmlformats-officedocument.presentationml.slideLayout+xml"/>
  <Override PartName="/ppt/slideLayouts/slideLayout793.xml" ContentType="application/vnd.openxmlformats-officedocument.presentationml.slideLayout+xml"/>
  <Override PartName="/ppt/slideLayouts/slideLayout794.xml" ContentType="application/vnd.openxmlformats-officedocument.presentationml.slideLayout+xml"/>
  <Override PartName="/ppt/theme/theme19.xml" ContentType="application/vnd.openxmlformats-officedocument.theme+xml"/>
  <Override PartName="/ppt/slideLayouts/slideLayout795.xml" ContentType="application/vnd.openxmlformats-officedocument.presentationml.slideLayout+xml"/>
  <Override PartName="/ppt/slideLayouts/slideLayout796.xml" ContentType="application/vnd.openxmlformats-officedocument.presentationml.slideLayout+xml"/>
  <Override PartName="/ppt/slideLayouts/slideLayout797.xml" ContentType="application/vnd.openxmlformats-officedocument.presentationml.slideLayout+xml"/>
  <Override PartName="/ppt/slideLayouts/slideLayout798.xml" ContentType="application/vnd.openxmlformats-officedocument.presentationml.slideLayout+xml"/>
  <Override PartName="/ppt/slideLayouts/slideLayout799.xml" ContentType="application/vnd.openxmlformats-officedocument.presentationml.slideLayout+xml"/>
  <Override PartName="/ppt/slideLayouts/slideLayout800.xml" ContentType="application/vnd.openxmlformats-officedocument.presentationml.slideLayout+xml"/>
  <Override PartName="/ppt/slideLayouts/slideLayout801.xml" ContentType="application/vnd.openxmlformats-officedocument.presentationml.slideLayout+xml"/>
  <Override PartName="/ppt/slideLayouts/slideLayout802.xml" ContentType="application/vnd.openxmlformats-officedocument.presentationml.slideLayout+xml"/>
  <Override PartName="/ppt/slideLayouts/slideLayout803.xml" ContentType="application/vnd.openxmlformats-officedocument.presentationml.slideLayout+xml"/>
  <Override PartName="/ppt/slideLayouts/slideLayout804.xml" ContentType="application/vnd.openxmlformats-officedocument.presentationml.slideLayout+xml"/>
  <Override PartName="/ppt/slideLayouts/slideLayout805.xml" ContentType="application/vnd.openxmlformats-officedocument.presentationml.slideLayout+xml"/>
  <Override PartName="/ppt/slideLayouts/slideLayout806.xml" ContentType="application/vnd.openxmlformats-officedocument.presentationml.slideLayout+xml"/>
  <Override PartName="/ppt/slideLayouts/slideLayout807.xml" ContentType="application/vnd.openxmlformats-officedocument.presentationml.slideLayout+xml"/>
  <Override PartName="/ppt/slideLayouts/slideLayout808.xml" ContentType="application/vnd.openxmlformats-officedocument.presentationml.slideLayout+xml"/>
  <Override PartName="/ppt/slideLayouts/slideLayout809.xml" ContentType="application/vnd.openxmlformats-officedocument.presentationml.slideLayout+xml"/>
  <Override PartName="/ppt/slideLayouts/slideLayout810.xml" ContentType="application/vnd.openxmlformats-officedocument.presentationml.slideLayout+xml"/>
  <Override PartName="/ppt/slideLayouts/slideLayout811.xml" ContentType="application/vnd.openxmlformats-officedocument.presentationml.slideLayout+xml"/>
  <Override PartName="/ppt/slideLayouts/slideLayout812.xml" ContentType="application/vnd.openxmlformats-officedocument.presentationml.slideLayout+xml"/>
  <Override PartName="/ppt/slideLayouts/slideLayout813.xml" ContentType="application/vnd.openxmlformats-officedocument.presentationml.slideLayout+xml"/>
  <Override PartName="/ppt/slideLayouts/slideLayout814.xml" ContentType="application/vnd.openxmlformats-officedocument.presentationml.slideLayout+xml"/>
  <Override PartName="/ppt/slideLayouts/slideLayout815.xml" ContentType="application/vnd.openxmlformats-officedocument.presentationml.slideLayout+xml"/>
  <Override PartName="/ppt/slideLayouts/slideLayout816.xml" ContentType="application/vnd.openxmlformats-officedocument.presentationml.slideLayout+xml"/>
  <Override PartName="/ppt/slideLayouts/slideLayout817.xml" ContentType="application/vnd.openxmlformats-officedocument.presentationml.slideLayout+xml"/>
  <Override PartName="/ppt/slideLayouts/slideLayout818.xml" ContentType="application/vnd.openxmlformats-officedocument.presentationml.slideLayout+xml"/>
  <Override PartName="/ppt/slideLayouts/slideLayout819.xml" ContentType="application/vnd.openxmlformats-officedocument.presentationml.slideLayout+xml"/>
  <Override PartName="/ppt/slideLayouts/slideLayout820.xml" ContentType="application/vnd.openxmlformats-officedocument.presentationml.slideLayout+xml"/>
  <Override PartName="/ppt/slideLayouts/slideLayout821.xml" ContentType="application/vnd.openxmlformats-officedocument.presentationml.slideLayout+xml"/>
  <Override PartName="/ppt/slideLayouts/slideLayout822.xml" ContentType="application/vnd.openxmlformats-officedocument.presentationml.slideLayout+xml"/>
  <Override PartName="/ppt/slideLayouts/slideLayout823.xml" ContentType="application/vnd.openxmlformats-officedocument.presentationml.slideLayout+xml"/>
  <Override PartName="/ppt/slideLayouts/slideLayout824.xml" ContentType="application/vnd.openxmlformats-officedocument.presentationml.slideLayout+xml"/>
  <Override PartName="/ppt/slideLayouts/slideLayout825.xml" ContentType="application/vnd.openxmlformats-officedocument.presentationml.slideLayout+xml"/>
  <Override PartName="/ppt/slideLayouts/slideLayout826.xml" ContentType="application/vnd.openxmlformats-officedocument.presentationml.slideLayout+xml"/>
  <Override PartName="/ppt/slideLayouts/slideLayout827.xml" ContentType="application/vnd.openxmlformats-officedocument.presentationml.slideLayout+xml"/>
  <Override PartName="/ppt/slideLayouts/slideLayout828.xml" ContentType="application/vnd.openxmlformats-officedocument.presentationml.slideLayout+xml"/>
  <Override PartName="/ppt/slideLayouts/slideLayout829.xml" ContentType="application/vnd.openxmlformats-officedocument.presentationml.slideLayout+xml"/>
  <Override PartName="/ppt/slideLayouts/slideLayout830.xml" ContentType="application/vnd.openxmlformats-officedocument.presentationml.slideLayout+xml"/>
  <Override PartName="/ppt/slideLayouts/slideLayout831.xml" ContentType="application/vnd.openxmlformats-officedocument.presentationml.slideLayout+xml"/>
  <Override PartName="/ppt/slideLayouts/slideLayout832.xml" ContentType="application/vnd.openxmlformats-officedocument.presentationml.slideLayout+xml"/>
  <Override PartName="/ppt/slideLayouts/slideLayout833.xml" ContentType="application/vnd.openxmlformats-officedocument.presentationml.slideLayout+xml"/>
  <Override PartName="/ppt/slideLayouts/slideLayout834.xml" ContentType="application/vnd.openxmlformats-officedocument.presentationml.slideLayout+xml"/>
  <Override PartName="/ppt/slideLayouts/slideLayout835.xml" ContentType="application/vnd.openxmlformats-officedocument.presentationml.slideLayout+xml"/>
  <Override PartName="/ppt/slideLayouts/slideLayout836.xml" ContentType="application/vnd.openxmlformats-officedocument.presentationml.slideLayout+xml"/>
  <Override PartName="/ppt/slideLayouts/slideLayout837.xml" ContentType="application/vnd.openxmlformats-officedocument.presentationml.slideLayout+xml"/>
  <Override PartName="/ppt/slideLayouts/slideLayout838.xml" ContentType="application/vnd.openxmlformats-officedocument.presentationml.slideLayout+xml"/>
  <Override PartName="/ppt/slideLayouts/slideLayout839.xml" ContentType="application/vnd.openxmlformats-officedocument.presentationml.slideLayout+xml"/>
  <Override PartName="/ppt/slideLayouts/slideLayout840.xml" ContentType="application/vnd.openxmlformats-officedocument.presentationml.slideLayout+xml"/>
  <Override PartName="/ppt/slideLayouts/slideLayout841.xml" ContentType="application/vnd.openxmlformats-officedocument.presentationml.slideLayout+xml"/>
  <Override PartName="/ppt/slideLayouts/slideLayout842.xml" ContentType="application/vnd.openxmlformats-officedocument.presentationml.slideLayout+xml"/>
  <Override PartName="/ppt/slideLayouts/slideLayout843.xml" ContentType="application/vnd.openxmlformats-officedocument.presentationml.slideLayout+xml"/>
  <Override PartName="/ppt/slideLayouts/slideLayout844.xml" ContentType="application/vnd.openxmlformats-officedocument.presentationml.slideLayout+xml"/>
  <Override PartName="/ppt/theme/theme20.xml" ContentType="application/vnd.openxmlformats-officedocument.theme+xml"/>
  <Override PartName="/ppt/slideLayouts/slideLayout845.xml" ContentType="application/vnd.openxmlformats-officedocument.presentationml.slideLayout+xml"/>
  <Override PartName="/ppt/slideLayouts/slideLayout846.xml" ContentType="application/vnd.openxmlformats-officedocument.presentationml.slideLayout+xml"/>
  <Override PartName="/ppt/slideLayouts/slideLayout847.xml" ContentType="application/vnd.openxmlformats-officedocument.presentationml.slideLayout+xml"/>
  <Override PartName="/ppt/slideLayouts/slideLayout848.xml" ContentType="application/vnd.openxmlformats-officedocument.presentationml.slideLayout+xml"/>
  <Override PartName="/ppt/slideLayouts/slideLayout849.xml" ContentType="application/vnd.openxmlformats-officedocument.presentationml.slideLayout+xml"/>
  <Override PartName="/ppt/slideLayouts/slideLayout850.xml" ContentType="application/vnd.openxmlformats-officedocument.presentationml.slideLayout+xml"/>
  <Override PartName="/ppt/slideLayouts/slideLayout851.xml" ContentType="application/vnd.openxmlformats-officedocument.presentationml.slideLayout+xml"/>
  <Override PartName="/ppt/slideLayouts/slideLayout852.xml" ContentType="application/vnd.openxmlformats-officedocument.presentationml.slideLayout+xml"/>
  <Override PartName="/ppt/slideLayouts/slideLayout853.xml" ContentType="application/vnd.openxmlformats-officedocument.presentationml.slideLayout+xml"/>
  <Override PartName="/ppt/slideLayouts/slideLayout854.xml" ContentType="application/vnd.openxmlformats-officedocument.presentationml.slideLayout+xml"/>
  <Override PartName="/ppt/slideLayouts/slideLayout855.xml" ContentType="application/vnd.openxmlformats-officedocument.presentationml.slideLayout+xml"/>
  <Override PartName="/ppt/theme/theme21.xml" ContentType="application/vnd.openxmlformats-officedocument.theme+xml"/>
  <Override PartName="/ppt/theme/theme2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64" r:id="rId1"/>
    <p:sldMasterId id="2147484017" r:id="rId2"/>
    <p:sldMasterId id="2147484409" r:id="rId3"/>
    <p:sldMasterId id="2147484814" r:id="rId4"/>
    <p:sldMasterId id="2147484838" r:id="rId5"/>
    <p:sldMasterId id="2147484850" r:id="rId6"/>
    <p:sldMasterId id="2147484862" r:id="rId7"/>
    <p:sldMasterId id="2147484913" r:id="rId8"/>
    <p:sldMasterId id="2147484964" r:id="rId9"/>
    <p:sldMasterId id="2147485015" r:id="rId10"/>
    <p:sldMasterId id="2147485066" r:id="rId11"/>
    <p:sldMasterId id="2147485117" r:id="rId12"/>
    <p:sldMasterId id="2147485168" r:id="rId13"/>
    <p:sldMasterId id="2147485219" r:id="rId14"/>
    <p:sldMasterId id="2147485270" r:id="rId15"/>
    <p:sldMasterId id="2147485321" r:id="rId16"/>
    <p:sldMasterId id="2147485372" r:id="rId17"/>
    <p:sldMasterId id="2147485423" r:id="rId18"/>
    <p:sldMasterId id="2147485474" r:id="rId19"/>
    <p:sldMasterId id="2147485525" r:id="rId20"/>
    <p:sldMasterId id="2147485576" r:id="rId21"/>
  </p:sldMasterIdLst>
  <p:notesMasterIdLst>
    <p:notesMasterId r:id="rId49"/>
  </p:notesMasterIdLst>
  <p:sldIdLst>
    <p:sldId id="368" r:id="rId22"/>
    <p:sldId id="417" r:id="rId23"/>
    <p:sldId id="418" r:id="rId24"/>
    <p:sldId id="392" r:id="rId25"/>
    <p:sldId id="419" r:id="rId26"/>
    <p:sldId id="420" r:id="rId27"/>
    <p:sldId id="421" r:id="rId28"/>
    <p:sldId id="422" r:id="rId29"/>
    <p:sldId id="361" r:id="rId30"/>
    <p:sldId id="423" r:id="rId31"/>
    <p:sldId id="424" r:id="rId32"/>
    <p:sldId id="425" r:id="rId33"/>
    <p:sldId id="428" r:id="rId34"/>
    <p:sldId id="429" r:id="rId35"/>
    <p:sldId id="426" r:id="rId36"/>
    <p:sldId id="427" r:id="rId37"/>
    <p:sldId id="430" r:id="rId38"/>
    <p:sldId id="431" r:id="rId39"/>
    <p:sldId id="432" r:id="rId40"/>
    <p:sldId id="401" r:id="rId41"/>
    <p:sldId id="433" r:id="rId42"/>
    <p:sldId id="365" r:id="rId43"/>
    <p:sldId id="333" r:id="rId44"/>
    <p:sldId id="366" r:id="rId45"/>
    <p:sldId id="416" r:id="rId46"/>
    <p:sldId id="389" r:id="rId47"/>
    <p:sldId id="414" r:id="rId4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6F6F6"/>
    <a:srgbClr val="F3F3F3"/>
    <a:srgbClr val="404040"/>
    <a:srgbClr val="008403"/>
    <a:srgbClr val="0694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等深淺樣式 2 - 輔色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7591" autoAdjust="0"/>
    <p:restoredTop sz="88130" autoAdjust="0"/>
  </p:normalViewPr>
  <p:slideViewPr>
    <p:cSldViewPr snapToGrid="0" snapToObjects="1">
      <p:cViewPr varScale="1">
        <p:scale>
          <a:sx n="66" d="100"/>
          <a:sy n="66" d="100"/>
        </p:scale>
        <p:origin x="960" y="3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15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9629"/>
    </p:cViewPr>
  </p:sorterViewPr>
  <p:notesViewPr>
    <p:cSldViewPr snapToGrid="0" snapToObjects="1">
      <p:cViewPr varScale="1">
        <p:scale>
          <a:sx n="68" d="100"/>
          <a:sy n="68" d="100"/>
        </p:scale>
        <p:origin x="2304" y="2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" Target="slides/slide5.xml"/><Relationship Id="rId39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13.xml"/><Relationship Id="rId42" Type="http://schemas.openxmlformats.org/officeDocument/2006/relationships/slide" Target="slides/slide21.xml"/><Relationship Id="rId47" Type="http://schemas.openxmlformats.org/officeDocument/2006/relationships/slide" Target="slides/slide26.xml"/><Relationship Id="rId50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" Target="slides/slide4.xml"/><Relationship Id="rId33" Type="http://schemas.openxmlformats.org/officeDocument/2006/relationships/slide" Target="slides/slide12.xml"/><Relationship Id="rId38" Type="http://schemas.openxmlformats.org/officeDocument/2006/relationships/slide" Target="slides/slide17.xml"/><Relationship Id="rId46" Type="http://schemas.openxmlformats.org/officeDocument/2006/relationships/slide" Target="slides/slide25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0" Type="http://schemas.openxmlformats.org/officeDocument/2006/relationships/slideMaster" Target="slideMasters/slideMaster20.xml"/><Relationship Id="rId29" Type="http://schemas.openxmlformats.org/officeDocument/2006/relationships/slide" Target="slides/slide8.xml"/><Relationship Id="rId41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3.xml"/><Relationship Id="rId32" Type="http://schemas.openxmlformats.org/officeDocument/2006/relationships/slide" Target="slides/slide11.xml"/><Relationship Id="rId37" Type="http://schemas.openxmlformats.org/officeDocument/2006/relationships/slide" Target="slides/slide16.xml"/><Relationship Id="rId40" Type="http://schemas.openxmlformats.org/officeDocument/2006/relationships/slide" Target="slides/slide19.xml"/><Relationship Id="rId45" Type="http://schemas.openxmlformats.org/officeDocument/2006/relationships/slide" Target="slides/slide24.xml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Master" Target="slideMasters/slideMaster15.xml"/><Relationship Id="rId23" Type="http://schemas.openxmlformats.org/officeDocument/2006/relationships/slide" Target="slides/slide2.xml"/><Relationship Id="rId28" Type="http://schemas.openxmlformats.org/officeDocument/2006/relationships/slide" Target="slides/slide7.xml"/><Relationship Id="rId36" Type="http://schemas.openxmlformats.org/officeDocument/2006/relationships/slide" Target="slides/slide15.xml"/><Relationship Id="rId49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Master" Target="slideMasters/slideMaster19.xml"/><Relationship Id="rId31" Type="http://schemas.openxmlformats.org/officeDocument/2006/relationships/slide" Target="slides/slide10.xml"/><Relationship Id="rId44" Type="http://schemas.openxmlformats.org/officeDocument/2006/relationships/slide" Target="slides/slide23.xml"/><Relationship Id="rId52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Master" Target="slideMasters/slideMaster14.xml"/><Relationship Id="rId22" Type="http://schemas.openxmlformats.org/officeDocument/2006/relationships/slide" Target="slides/slide1.xml"/><Relationship Id="rId27" Type="http://schemas.openxmlformats.org/officeDocument/2006/relationships/slide" Target="slides/slide6.xml"/><Relationship Id="rId30" Type="http://schemas.openxmlformats.org/officeDocument/2006/relationships/slide" Target="slides/slide9.xml"/><Relationship Id="rId35" Type="http://schemas.openxmlformats.org/officeDocument/2006/relationships/slide" Target="slides/slide14.xml"/><Relationship Id="rId43" Type="http://schemas.openxmlformats.org/officeDocument/2006/relationships/slide" Target="slides/slide22.xml"/><Relationship Id="rId48" Type="http://schemas.openxmlformats.org/officeDocument/2006/relationships/slide" Target="slides/slide27.xml"/><Relationship Id="rId8" Type="http://schemas.openxmlformats.org/officeDocument/2006/relationships/slideMaster" Target="slideMasters/slideMaster8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9C0C15-F8AA-F94E-A78C-07D101E280BE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B5AA12-FA8A-5B42-BA32-0F5ACD533C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230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719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3" y="755650"/>
            <a:ext cx="6710362" cy="3775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步驟一 － 建立名單／物色人選／候選人 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有些人會隨便做或跳過這步驟，但它非常重要。如果您不花時間建立一個完整的名單，您可能很快就把可能人選耗盡了。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9717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84484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200" b="1" i="0" u="sng" dirty="0" smtClean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77988" indent="-177988">
              <a:buFont typeface="Arial"/>
              <a:buChar char="•"/>
            </a:pPr>
            <a:r>
              <a:rPr lang="x-none" sz="1200" b="0" i="0" dirty="0" smtClean="0">
                <a:solidFill>
                  <a:srgbClr val="000000"/>
                </a:solidFill>
                <a:ea typeface="SimSun" pitchFamily="18" charset="0"/>
              </a:rPr>
              <a:t>步驟一 － 建立名單／物色人選／候選人 </a:t>
            </a:r>
          </a:p>
          <a:p>
            <a:pPr marL="177988" indent="-177988">
              <a:buFont typeface="Arial"/>
              <a:buChar char="•"/>
            </a:pPr>
            <a:r>
              <a:rPr lang="x-none" sz="1200" b="0" i="0" dirty="0" smtClean="0">
                <a:solidFill>
                  <a:srgbClr val="000000"/>
                </a:solidFill>
                <a:ea typeface="SimSun" pitchFamily="18" charset="0"/>
              </a:rPr>
              <a:t>有些人會隨便做或跳過這步驟，但它非常重要。如果您不花時間建立一個完整的名單，您可能很快就把可能人選耗盡了。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8725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3" y="755650"/>
            <a:ext cx="6710362" cy="3775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自信的第二部分是讓您自己有信心。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這開始於您怎麼看待您自己。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您看待自己的某些地方，您是很有自信的。想想看您什麼時候會認為「對，我真的對這個這個很在行。」 當有人問您某些問題，您可以侃侃而談時，您會對自己的答案會非常有自信，您也知道您比對方更了解這個話題。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那對於您覺得您不在行的事呢？ 很多人都會說，我不擅長去記得別人的名字。很多時候，這只是一個不想去記得別人名字的藉口。試著跟您自己講兩個禮拜「我很會記名字。」每一次當您開始想您自己是一個很不會記名字的人的時候，您就告訴您自己「其實我真的很會記名字」，我跟您保證，兩個禮拜後，您就會發現您對於記名字這件事很在行。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這不在於您有多會記名字，這是關於您怎麼教育您自己。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不要再以錯誤的方式教育您自己，還告訴自己「我這很差、那很差」，告訴自己您很棒，您可以看到自己的進步。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這不是一個立即的魔法，需要持續的努力和改變，但好處是很簡單。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DCF3E-B345-4BBB-A9FD-3405EF5B901A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732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200" b="1" i="0" u="sng" dirty="0" smtClean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77988" indent="-177988">
              <a:buFont typeface="Arial"/>
              <a:buChar char="•"/>
            </a:pPr>
            <a:r>
              <a:rPr lang="x-none" sz="1200" b="0" i="0" dirty="0" smtClean="0">
                <a:solidFill>
                  <a:srgbClr val="000000"/>
                </a:solidFill>
                <a:ea typeface="SimSun" pitchFamily="18" charset="0"/>
              </a:rPr>
              <a:t>步驟一 － 建立名單／物色人選／候選人 </a:t>
            </a:r>
          </a:p>
          <a:p>
            <a:pPr marL="177988" indent="-177988">
              <a:buFont typeface="Arial"/>
              <a:buChar char="•"/>
            </a:pPr>
            <a:r>
              <a:rPr lang="x-none" sz="1200" b="0" i="0" dirty="0" smtClean="0">
                <a:solidFill>
                  <a:srgbClr val="000000"/>
                </a:solidFill>
                <a:ea typeface="SimSun" pitchFamily="18" charset="0"/>
              </a:rPr>
              <a:t>有些人會隨便做或跳過這步驟，但它非常重要。如果您不花時間建立一個完整的名單，您可能很快就把可能人選耗盡了。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901617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5600" y="674688"/>
            <a:ext cx="5997575" cy="337502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4660" indent="-174660">
              <a:buFont typeface="Arial"/>
              <a:buChar char="•"/>
            </a:pPr>
            <a:r>
              <a:rPr lang="en-US" dirty="0" smtClean="0">
                <a:latin typeface="Arial" pitchFamily="34" charset="0"/>
              </a:rPr>
              <a:t>If</a:t>
            </a:r>
            <a:r>
              <a:rPr lang="en-US" baseline="0" dirty="0" smtClean="0">
                <a:latin typeface="Arial" pitchFamily="34" charset="0"/>
              </a:rPr>
              <a:t> they understand the purpose of the call/contact, they can be focused on the best end result – a 15 minute consul scheduled based on a solid need that was identified during the conversation</a:t>
            </a:r>
          </a:p>
          <a:p>
            <a:pPr marL="174660" indent="-174660">
              <a:buFont typeface="Arial"/>
              <a:buChar char="•"/>
            </a:pPr>
            <a:r>
              <a:rPr lang="en-US" baseline="0" dirty="0" smtClean="0">
                <a:latin typeface="Arial" pitchFamily="34" charset="0"/>
              </a:rPr>
              <a:t>It’s not always a phone call that is best – though a lot of times it is.  Social media messaging and texts can be just as effective to communicate if that seems to be the best way to reach someone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2DCF3E-B345-4BBB-A9FD-3405EF5B901A}" type="slidenum">
              <a:rPr lang="en-US" smtClean="0">
                <a:solidFill>
                  <a:prstClr val="black"/>
                </a:solidFill>
              </a:rPr>
              <a:pPr/>
              <a:t>16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21796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3" y="755650"/>
            <a:ext cx="6710362" cy="3775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eaLnBrk="1" hangingPunct="1"/>
            <a:endParaRPr lang="en-US" b="1" u="sng" dirty="0" smtClean="0">
              <a:latin typeface="Arial" pitchFamily="34" charset="0"/>
            </a:endParaRPr>
          </a:p>
          <a:p>
            <a:pPr marL="182268" indent="-182268">
              <a:buFont typeface="Arial" charset="0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一旦你了解一些資訊，接下來就是預訂並進行15分鐘的諮詢。</a:t>
            </a:r>
          </a:p>
          <a:p>
            <a:pPr marL="182268" indent="-182268">
              <a:buFont typeface="Arial" charset="0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諮詢表可以在www.mawc411.com上找到，並在超連鎖帳戶（僅限美國）上購買（一本50張）。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93390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自由發揮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4658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3" y="755650"/>
            <a:ext cx="6710362" cy="3775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你現在確定了候選人、研究了他們、和他們交談並做了15分鐘的諮詢。截至現在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19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134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Jason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21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74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eaLnBrk="1" hangingPunct="1">
              <a:buFontTx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談論要點：</a:t>
            </a:r>
          </a:p>
          <a:p>
            <a:pPr lvl="1" eaLnBrk="1" hangingPunct="1">
              <a:buFontTx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 我們都是網站的消費者。想想看，您都在哪裡看報紙、進行社交生活等等。</a:t>
            </a:r>
          </a:p>
          <a:p>
            <a:pPr lvl="1" eaLnBrk="1" hangingPunct="1">
              <a:buFontTx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 您同意大家都在網路上找尋他們要的資料嗎？</a:t>
            </a:r>
          </a:p>
          <a:p>
            <a:pPr lvl="1" eaLnBrk="1" hangingPunct="1">
              <a:buFontTx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 在網路上做生意，業主才能跟他們的顧客以及潛在顧客互動。</a:t>
            </a:r>
          </a:p>
          <a:p>
            <a:pPr lvl="1" eaLnBrk="1" hangingPunct="1">
              <a:buFontTx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 顧客都期待可以在網站上先瀏覽產品。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2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27428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5AA12-FA8A-5B42-BA32-0F5ACD533C34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76311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5AA12-FA8A-5B42-BA32-0F5ACD533C34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71338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0" name="Shape 1170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1" name="Shape 1171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u="sng">
                <a:latin typeface="Arial"/>
                <a:ea typeface="Arial"/>
                <a:cs typeface="Arial"/>
                <a:sym typeface="Arial"/>
              </a:defRPr>
            </a:pPr>
            <a:r>
              <a:rPr lang="en-US" dirty="0" smtClean="0"/>
              <a:t>Jason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110139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Jason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9B5AA12-FA8A-5B42-BA32-0F5ACD533C34}" type="slidenum">
              <a:rPr lang="en-US" smtClean="0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377693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57188" y="674688"/>
            <a:ext cx="5994400" cy="337343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16993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(I minute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</a:t>
            </a:r>
            <a:r>
              <a:rPr lang="en-US" sz="1200" b="1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65B13D-478D-E643-831A-353A272A0ED3}" type="slidenum">
              <a:rPr lang="en-US" smtClean="0">
                <a:solidFill>
                  <a:prstClr val="black"/>
                </a:solidFill>
              </a:rPr>
              <a:pPr/>
              <a:t>27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08280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3" y="755650"/>
            <a:ext cx="6710362" cy="3775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再次重申，請使用可以更清楚說明您的夥伴關係的文字，所以請說「我們」而不是「我」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3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710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428625" y="708025"/>
            <a:ext cx="6299200" cy="35448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94846" tIns="47422" rIns="94846" bIns="47422"/>
          <a:lstStyle/>
          <a:p>
            <a:pPr defTabSz="984840">
              <a:defRPr/>
            </a:pPr>
            <a:r>
              <a:rPr lang="x-none" sz="1200" b="1" i="0" dirty="0" smtClean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4657" indent="-184657" defTabSz="984840">
              <a:buFont typeface="Arial"/>
              <a:buChar char="•"/>
              <a:defRPr/>
            </a:pPr>
            <a:r>
              <a:rPr lang="x-none" sz="1200" b="0" i="0" dirty="0" smtClean="0">
                <a:solidFill>
                  <a:srgbClr val="000000"/>
                </a:solidFill>
                <a:ea typeface="SimSun" pitchFamily="18" charset="0"/>
              </a:rPr>
              <a:t>這是簡介 － 目的是讓大家期待我們接下來講的內容。</a:t>
            </a:r>
          </a:p>
          <a:p>
            <a:pPr marL="184657" indent="-184657" defTabSz="984840">
              <a:buFont typeface="Arial"/>
              <a:buChar char="•"/>
              <a:defRPr/>
            </a:pPr>
            <a:r>
              <a:rPr lang="x-none" sz="1200" b="0" i="0" dirty="0" smtClean="0">
                <a:solidFill>
                  <a:srgbClr val="000000"/>
                </a:solidFill>
                <a:ea typeface="SimSun" pitchFamily="18" charset="0"/>
              </a:rPr>
              <a:t> 簡單來說，涵蓋最大的主題「網站、行銷工具、無限支援、安全性」。</a:t>
            </a:r>
          </a:p>
          <a:p>
            <a:pPr marL="184657" indent="-184657" defTabSz="984840">
              <a:buFont typeface="Arial"/>
              <a:buChar char="•"/>
              <a:defRPr/>
            </a:pPr>
            <a:r>
              <a:rPr lang="x-none" sz="1200" b="0" i="0" dirty="0" smtClean="0">
                <a:solidFill>
                  <a:srgbClr val="000000"/>
                </a:solidFill>
                <a:ea typeface="SimSun" pitchFamily="18" charset="0"/>
              </a:rPr>
              <a:t>目的是以簡單的圖表展示 － 包含我們的解決方案是什麼／逐漸灌輸產品信心。</a:t>
            </a:r>
          </a:p>
          <a:p>
            <a:pPr marL="184657" indent="-184657" defTabSz="984840">
              <a:buFont typeface="Arial"/>
              <a:buChar char="•"/>
              <a:defRPr/>
            </a:pPr>
            <a:r>
              <a:rPr lang="x-none" sz="1200" b="0" i="0" dirty="0" smtClean="0">
                <a:solidFill>
                  <a:srgbClr val="000000"/>
                </a:solidFill>
                <a:ea typeface="SimSun" pitchFamily="18" charset="0"/>
              </a:rPr>
              <a:t>花一分鐘以內的時間說明 － 後面將說明細節。</a:t>
            </a:r>
          </a:p>
          <a:p>
            <a:pPr defTabSz="984840"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4142963" y="9119175"/>
            <a:ext cx="3170583" cy="480388"/>
          </a:xfrm>
          <a:prstGeom prst="rect">
            <a:avLst/>
          </a:prstGeom>
        </p:spPr>
        <p:txBody>
          <a:bodyPr lIns="94846" tIns="47422" rIns="94846" bIns="47422"/>
          <a:lstStyle/>
          <a:p>
            <a:pPr defTabSz="457034" hangingPunct="0"/>
            <a:fld id="{B82DCF3E-B345-4BBB-A9FD-3405EF5B901A}" type="slidenum">
              <a:rPr lang="en-US" kern="0" smtClean="0">
                <a:solidFill>
                  <a:prstClr val="black"/>
                </a:solidFill>
                <a:sym typeface="Calibri"/>
              </a:rPr>
              <a:pPr defTabSz="457034" hangingPunct="0"/>
              <a:t>4</a:t>
            </a:fld>
            <a:endParaRPr lang="en-US" kern="0" dirty="0">
              <a:solidFill>
                <a:prstClr val="black"/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04941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展示客戶可以透過美安網路中心購買的所有服務</a:t>
            </a:r>
          </a:p>
          <a:p>
            <a:pPr marL="189219" indent="-18921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最大的區別是他們要自己做，還是借力我們的專家團隊為他們做。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5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48105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3" y="755650"/>
            <a:ext cx="6710362" cy="3775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09390">
              <a:defRPr/>
            </a:pPr>
            <a:r>
              <a:rPr lang="x-none" sz="1300" b="1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9261" indent="-189261" defTabSz="1009390">
              <a:buFont typeface="Arial"/>
              <a:buChar char="•"/>
              <a:defRPr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舊網站／新網站</a:t>
            </a:r>
          </a:p>
          <a:p>
            <a:pPr marL="189261" indent="-189261" defTabSz="1009390">
              <a:buFont typeface="Arial"/>
              <a:buChar char="•"/>
              <a:defRPr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由於線上報名、選課和搜尋課程都更方便，線上能見度即帶來業績</a:t>
            </a:r>
          </a:p>
          <a:p>
            <a:pPr marL="189261" indent="-189261" defTabSz="1009390">
              <a:buFont typeface="Arial"/>
              <a:buChar char="•"/>
              <a:defRPr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網站可回答大多數問題並讓消費者方便搜尋時，便節省了時間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6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9330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9063" y="755650"/>
            <a:ext cx="6710362" cy="3775075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009390">
              <a:defRPr/>
            </a:pPr>
            <a:r>
              <a:rPr lang="x-none" sz="1300" b="1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9261" indent="-189261" defTabSz="1009390">
              <a:buFont typeface="Arial"/>
              <a:buChar char="•"/>
              <a:defRPr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舊網站／新網站</a:t>
            </a:r>
          </a:p>
          <a:p>
            <a:pPr marL="189261" indent="-189261" defTabSz="1009390">
              <a:buFont typeface="Arial"/>
              <a:buChar char="•"/>
              <a:defRPr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由於線上報名、選課和搜尋課程都更方便，線上能見度即帶來業績</a:t>
            </a:r>
          </a:p>
          <a:p>
            <a:pPr marL="189261" indent="-189261" defTabSz="1009390">
              <a:buFont typeface="Arial"/>
              <a:buChar char="•"/>
              <a:defRPr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網站可回答大多數問題並讓消費者方便搜尋時，便節省了時間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7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658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5D0A05-9588-CB40-8786-998045DD7E4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45920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x-none" sz="1300" b="1" u="sng" dirty="0">
                <a:solidFill>
                  <a:srgbClr val="000000"/>
                </a:solidFill>
                <a:ea typeface="SimSun" pitchFamily="18" charset="0"/>
              </a:rPr>
              <a:t>講師筆記：</a:t>
            </a:r>
          </a:p>
          <a:p>
            <a:pPr marL="189209" indent="-18920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我們目前沒有要講如何使用這些工具。這張投影片的目的是簡單地展示一些重要的工具。</a:t>
            </a:r>
          </a:p>
          <a:p>
            <a:pPr marL="189209" indent="-18920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銷售過程中會使用到諮詢表、目錄和magnets，所以您至少要下載（免費的）或在超連鎖帳戶中訂購它們（僅適用美國）。</a:t>
            </a:r>
          </a:p>
          <a:p>
            <a:pPr marL="189209" indent="-189209">
              <a:buFont typeface="Arial"/>
              <a:buChar char="•"/>
            </a:pPr>
            <a:r>
              <a:rPr lang="x-none" sz="1300" dirty="0">
                <a:solidFill>
                  <a:srgbClr val="000000"/>
                </a:solidFill>
                <a:ea typeface="SimSun" pitchFamily="18" charset="0"/>
              </a:rPr>
              <a:t>如果您不在美國，您可以至印刷店將它們印出來。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10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26783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9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0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3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2.xml"/></Relationships>
</file>

<file path=ppt/slideLayouts/_rels/slideLayout4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4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3.xml"/></Relationships>
</file>

<file path=ppt/slideLayouts/_rels/slideLayout4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4.xml"/></Relationships>
</file>

<file path=ppt/slideLayouts/_rels/slideLayout5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5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5.xml"/></Relationships>
</file>

<file path=ppt/slideLayouts/_rels/slideLayout5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5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5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6.xml"/></Relationships>
</file>

<file path=ppt/slideLayouts/_rels/slideLayout6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6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7.xml"/></Relationships>
</file>

<file path=ppt/slideLayouts/_rels/slideLayout6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6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6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8.xml"/></Relationships>
</file>

<file path=ppt/slideLayouts/_rels/slideLayout7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7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9.xml"/></Relationships>
</file>

<file path=ppt/slideLayouts/_rels/slideLayout7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7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7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0.xml"/></Relationships>
</file>

<file path=ppt/slideLayouts/_rels/slideLayout8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8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6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65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7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612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4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351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21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09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96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5373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998869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923887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1" y="213043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17" y="3886200"/>
            <a:ext cx="8534401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227224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315044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777220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2" y="1600206"/>
            <a:ext cx="7211484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7485" y="1600206"/>
            <a:ext cx="721148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91891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7" y="274639"/>
            <a:ext cx="10972801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4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377615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1876705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114974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3" y="273050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72952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9" y="4800602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9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9" y="536734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6092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83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83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12759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5360189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83485" y="274641"/>
            <a:ext cx="365548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803" y="274641"/>
            <a:ext cx="10767484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1745936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226397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468309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798296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610854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6341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39003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26029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34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30678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4456355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545307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/>
              <a:t>10/31/2017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2560403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8765468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78769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758672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540025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01644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702522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3285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1707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6296836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532459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459036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6755626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295697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437112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92766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0973433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8150740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1758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863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54491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372122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3600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9892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45841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767130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310581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2144830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042410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35765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245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8034139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44634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8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8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115668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3531967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393446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137442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2016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1689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0976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93176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3172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399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8570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29230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94574905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790755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5643288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4662377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173902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247204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26935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8695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5240397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784426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5380881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6052866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2144214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03154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05903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5656955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333976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908464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9304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053575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0451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362953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482729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6426391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9614608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2051913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492905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5960043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8175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2827572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97839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5805536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190017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858568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3200159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56952"/>
      </p:ext>
    </p:extLst>
  </p:cSld>
  <p:clrMapOvr>
    <a:masterClrMapping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261648"/>
      </p:ext>
    </p:extLst>
  </p:cSld>
  <p:clrMapOvr>
    <a:masterClrMapping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2801341"/>
      </p:ext>
    </p:extLst>
  </p:cSld>
  <p:clrMapOvr>
    <a:masterClrMapping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826862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8609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12115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4685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2374073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5341167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8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8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147630"/>
      </p:ext>
    </p:extLst>
  </p:cSld>
  <p:clrMapOvr>
    <a:masterClrMapping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039648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7737089"/>
      </p:ext>
    </p:extLst>
  </p:cSld>
  <p:clrMapOvr>
    <a:masterClrMapping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9229610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98585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052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19951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0219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8662095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79908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916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8792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357891"/>
      </p:ext>
    </p:extLst>
  </p:cSld>
  <p:clrMapOvr>
    <a:masterClrMapping/>
  </p:clrMapOvr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7092426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360980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1229981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5653522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929652"/>
      </p:ext>
    </p:extLst>
  </p:cSld>
  <p:clrMapOvr>
    <a:masterClrMapping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24494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9876388"/>
      </p:ext>
    </p:extLst>
  </p:cSld>
  <p:clrMapOvr>
    <a:masterClrMapping/>
  </p:clrMapOvr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030600"/>
      </p:ext>
    </p:extLst>
  </p:cSld>
  <p:clrMapOvr>
    <a:masterClrMapping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2638997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330710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868456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5600482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2291088"/>
      </p:ext>
    </p:extLst>
  </p:cSld>
  <p:clrMapOvr>
    <a:masterClrMapping/>
  </p:clrMapOvr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75446"/>
      </p:ext>
    </p:extLst>
  </p:cSld>
  <p:clrMapOvr>
    <a:masterClrMapping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45623"/>
      </p:ext>
    </p:extLst>
  </p:cSld>
  <p:clrMapOvr>
    <a:masterClrMapping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03500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33157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6213866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7420545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367576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3517178"/>
      </p:ext>
    </p:extLst>
  </p:cSld>
  <p:clrMapOvr>
    <a:masterClrMapping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3222014"/>
      </p:ext>
    </p:extLst>
  </p:cSld>
  <p:clrMapOvr>
    <a:masterClrMapping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276902"/>
      </p:ext>
    </p:extLst>
  </p:cSld>
  <p:clrMapOvr>
    <a:masterClrMapping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600795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0024223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0756860"/>
      </p:ext>
    </p:extLst>
  </p:cSld>
  <p:clrMapOvr>
    <a:masterClrMapping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2198154"/>
      </p:ext>
    </p:extLst>
  </p:cSld>
  <p:clrMapOvr>
    <a:masterClrMapping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2631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2648109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1649204"/>
      </p:ext>
    </p:extLst>
  </p:cSld>
  <p:clrMapOvr>
    <a:masterClrMapping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998334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0512145"/>
      </p:ext>
    </p:extLst>
  </p:cSld>
  <p:clrMapOvr>
    <a:masterClrMapping/>
  </p:clrMapOvr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0283099"/>
      </p:ext>
    </p:extLst>
  </p:cSld>
  <p:clrMapOvr>
    <a:masterClrMapping/>
  </p:clrMapOvr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3042876"/>
      </p:ext>
    </p:extLst>
  </p:cSld>
  <p:clrMapOvr>
    <a:masterClrMapping/>
  </p:clrMapOvr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4714434"/>
      </p:ext>
    </p:extLst>
  </p:cSld>
  <p:clrMapOvr>
    <a:masterClrMapping/>
  </p:clrMapOvr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0058562"/>
      </p:ext>
    </p:extLst>
  </p:cSld>
  <p:clrMapOvr>
    <a:masterClrMapping/>
  </p:clrMapOvr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9263746"/>
      </p:ext>
    </p:extLst>
  </p:cSld>
  <p:clrMapOvr>
    <a:masterClrMapping/>
  </p:clrMapOvr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772130"/>
      </p:ext>
    </p:extLst>
  </p:cSld>
  <p:clrMapOvr>
    <a:masterClrMapping/>
  </p:clrMapOvr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5745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4437023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628665"/>
      </p:ext>
    </p:extLst>
  </p:cSld>
  <p:clrMapOvr>
    <a:masterClrMapping/>
  </p:clrMapOvr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044972"/>
      </p:ext>
    </p:extLst>
  </p:cSld>
  <p:clrMapOvr>
    <a:masterClrMapping/>
  </p:clrMapOvr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8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8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088104"/>
      </p:ext>
    </p:extLst>
  </p:cSld>
  <p:clrMapOvr>
    <a:masterClrMapping/>
  </p:clrMapOvr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985557"/>
      </p:ext>
    </p:extLst>
  </p:cSld>
  <p:clrMapOvr>
    <a:masterClrMapping/>
  </p:clrMapOvr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015426"/>
      </p:ext>
    </p:extLst>
  </p:cSld>
  <p:clrMapOvr>
    <a:masterClrMapping/>
  </p:clrMapOvr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914597"/>
      </p:ext>
    </p:extLst>
  </p:cSld>
  <p:clrMapOvr>
    <a:masterClrMapping/>
  </p:clrMapOvr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39888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8513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080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35597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6666424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81337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4653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03796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2590370"/>
      </p:ext>
    </p:extLst>
  </p:cSld>
  <p:clrMapOvr>
    <a:masterClrMapping/>
  </p:clrMapOvr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5692338"/>
      </p:ext>
    </p:extLst>
  </p:cSld>
  <p:clrMapOvr>
    <a:masterClrMapping/>
  </p:clrMapOvr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5648579"/>
      </p:ext>
    </p:extLst>
  </p:cSld>
  <p:clrMapOvr>
    <a:masterClrMapping/>
  </p:clrMapOvr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411854"/>
      </p:ext>
    </p:extLst>
  </p:cSld>
  <p:clrMapOvr>
    <a:masterClrMapping/>
  </p:clrMapOvr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5857979"/>
      </p:ext>
    </p:extLst>
  </p:cSld>
  <p:clrMapOvr>
    <a:masterClrMapping/>
  </p:clrMapOvr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4077733"/>
      </p:ext>
    </p:extLst>
  </p:cSld>
  <p:clrMapOvr>
    <a:masterClrMapping/>
  </p:clrMapOvr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73829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4531344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0973255"/>
      </p:ext>
    </p:extLst>
  </p:cSld>
  <p:clrMapOvr>
    <a:masterClrMapping/>
  </p:clrMapOvr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1829364"/>
      </p:ext>
    </p:extLst>
  </p:cSld>
  <p:clrMapOvr>
    <a:masterClrMapping/>
  </p:clrMapOvr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0591743"/>
      </p:ext>
    </p:extLst>
  </p:cSld>
  <p:clrMapOvr>
    <a:masterClrMapping/>
  </p:clrMapOvr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748918"/>
      </p:ext>
    </p:extLst>
  </p:cSld>
  <p:clrMapOvr>
    <a:masterClrMapping/>
  </p:clrMapOvr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595015"/>
      </p:ext>
    </p:extLst>
  </p:cSld>
  <p:clrMapOvr>
    <a:masterClrMapping/>
  </p:clrMapOvr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3522418"/>
      </p:ext>
    </p:extLst>
  </p:cSld>
  <p:clrMapOvr>
    <a:masterClrMapping/>
  </p:clrMapOvr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0070806"/>
      </p:ext>
    </p:extLst>
  </p:cSld>
  <p:clrMapOvr>
    <a:masterClrMapping/>
  </p:clrMapOvr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618462"/>
      </p:ext>
    </p:extLst>
  </p:cSld>
  <p:clrMapOvr>
    <a:masterClrMapping/>
  </p:clrMapOvr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4971242"/>
      </p:ext>
    </p:extLst>
  </p:cSld>
  <p:clrMapOvr>
    <a:masterClrMapping/>
  </p:clrMapOvr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33799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367316"/>
      </p:ext>
    </p:extLst>
  </p:cSld>
  <p:clrMapOvr>
    <a:masterClrMapping/>
  </p:clrMapOvr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8236826"/>
      </p:ext>
    </p:extLst>
  </p:cSld>
  <p:clrMapOvr>
    <a:masterClrMapping/>
  </p:clrMapOvr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7705027"/>
      </p:ext>
    </p:extLst>
  </p:cSld>
  <p:clrMapOvr>
    <a:masterClrMapping/>
  </p:clrMapOvr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6919951"/>
      </p:ext>
    </p:extLst>
  </p:cSld>
  <p:clrMapOvr>
    <a:masterClrMapping/>
  </p:clrMapOvr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461344"/>
      </p:ext>
    </p:extLst>
  </p:cSld>
  <p:clrMapOvr>
    <a:masterClrMapping/>
  </p:clrMapOvr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016363"/>
      </p:ext>
    </p:extLst>
  </p:cSld>
  <p:clrMapOvr>
    <a:masterClrMapping/>
  </p:clrMapOvr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3773222"/>
      </p:ext>
    </p:extLst>
  </p:cSld>
  <p:clrMapOvr>
    <a:masterClrMapping/>
  </p:clrMapOvr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495795"/>
      </p:ext>
    </p:extLst>
  </p:cSld>
  <p:clrMapOvr>
    <a:masterClrMapping/>
  </p:clrMapOvr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194849"/>
      </p:ext>
    </p:extLst>
  </p:cSld>
  <p:clrMapOvr>
    <a:masterClrMapping/>
  </p:clrMapOvr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8982443"/>
      </p:ext>
    </p:extLst>
  </p:cSld>
  <p:clrMapOvr>
    <a:masterClrMapping/>
  </p:clrMapOvr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271363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803518"/>
      </p:ext>
    </p:extLst>
  </p:cSld>
  <p:clrMapOvr>
    <a:masterClrMapping/>
  </p:clrMapOvr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368217"/>
      </p:ext>
    </p:extLst>
  </p:cSld>
  <p:clrMapOvr>
    <a:masterClrMapping/>
  </p:clrMapOvr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340907"/>
      </p:ext>
    </p:extLst>
  </p:cSld>
  <p:clrMapOvr>
    <a:masterClrMapping/>
  </p:clrMapOvr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4377574"/>
      </p:ext>
    </p:extLst>
  </p:cSld>
  <p:clrMapOvr>
    <a:masterClrMapping/>
  </p:clrMapOvr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386265"/>
      </p:ext>
    </p:extLst>
  </p:cSld>
  <p:clrMapOvr>
    <a:masterClrMapping/>
  </p:clrMapOvr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05465462"/>
      </p:ext>
    </p:extLst>
  </p:cSld>
  <p:clrMapOvr>
    <a:masterClrMapping/>
  </p:clrMapOvr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4722310"/>
      </p:ext>
    </p:extLst>
  </p:cSld>
  <p:clrMapOvr>
    <a:masterClrMapping/>
  </p:clrMapOvr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628431"/>
      </p:ext>
    </p:extLst>
  </p:cSld>
  <p:clrMapOvr>
    <a:masterClrMapping/>
  </p:clrMapOvr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9636795"/>
      </p:ext>
    </p:extLst>
  </p:cSld>
  <p:clrMapOvr>
    <a:masterClrMapping/>
  </p:clrMapOvr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145801"/>
      </p:ext>
    </p:extLst>
  </p:cSld>
  <p:clrMapOvr>
    <a:masterClrMapping/>
  </p:clrMapOvr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87543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050526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9405983"/>
      </p:ext>
    </p:extLst>
  </p:cSld>
  <p:clrMapOvr>
    <a:masterClrMapping/>
  </p:clrMapOvr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0754907"/>
      </p:ext>
    </p:extLst>
  </p:cSld>
  <p:clrMapOvr>
    <a:masterClrMapping/>
  </p:clrMapOvr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550106"/>
      </p:ext>
    </p:extLst>
  </p:cSld>
  <p:clrMapOvr>
    <a:masterClrMapping/>
  </p:clrMapOvr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8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8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39883"/>
      </p:ext>
    </p:extLst>
  </p:cSld>
  <p:clrMapOvr>
    <a:masterClrMapping/>
  </p:clrMapOvr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93466"/>
      </p:ext>
    </p:extLst>
  </p:cSld>
  <p:clrMapOvr>
    <a:masterClrMapping/>
  </p:clrMapOvr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21091"/>
      </p:ext>
    </p:extLst>
  </p:cSld>
  <p:clrMapOvr>
    <a:masterClrMapping/>
  </p:clrMapOvr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5992914"/>
      </p:ext>
    </p:extLst>
  </p:cSld>
  <p:clrMapOvr>
    <a:masterClrMapping/>
  </p:clrMapOvr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9839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0793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0210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86993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0932483"/>
      </p:ext>
    </p:extLst>
  </p:cSld>
  <p:clrMapOvr>
    <a:masterClrMapping/>
  </p:clrMapOvr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285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628095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026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3637445"/>
      </p:ext>
    </p:extLst>
  </p:cSld>
  <p:clrMapOvr>
    <a:masterClrMapping/>
  </p:clrMapOvr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585840"/>
      </p:ext>
    </p:extLst>
  </p:cSld>
  <p:clrMapOvr>
    <a:masterClrMapping/>
  </p:clrMapOvr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9712093"/>
      </p:ext>
    </p:extLst>
  </p:cSld>
  <p:clrMapOvr>
    <a:masterClrMapping/>
  </p:clrMapOvr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1252408"/>
      </p:ext>
    </p:extLst>
  </p:cSld>
  <p:clrMapOvr>
    <a:masterClrMapping/>
  </p:clrMapOvr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613895"/>
      </p:ext>
    </p:extLst>
  </p:cSld>
  <p:clrMapOvr>
    <a:masterClrMapping/>
  </p:clrMapOvr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8313135"/>
      </p:ext>
    </p:extLst>
  </p:cSld>
  <p:clrMapOvr>
    <a:masterClrMapping/>
  </p:clrMapOvr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664453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825940"/>
      </p:ext>
    </p:extLst>
  </p:cSld>
  <p:clrMapOvr>
    <a:masterClrMapping/>
  </p:clrMapOvr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969105"/>
      </p:ext>
    </p:extLst>
  </p:cSld>
  <p:clrMapOvr>
    <a:masterClrMapping/>
  </p:clrMapOvr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7441273"/>
      </p:ext>
    </p:extLst>
  </p:cSld>
  <p:clrMapOvr>
    <a:masterClrMapping/>
  </p:clrMapOvr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486101"/>
      </p:ext>
    </p:extLst>
  </p:cSld>
  <p:clrMapOvr>
    <a:masterClrMapping/>
  </p:clrMapOvr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871607"/>
      </p:ext>
    </p:extLst>
  </p:cSld>
  <p:clrMapOvr>
    <a:masterClrMapping/>
  </p:clrMapOvr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4198729"/>
      </p:ext>
    </p:extLst>
  </p:cSld>
  <p:clrMapOvr>
    <a:masterClrMapping/>
  </p:clrMapOvr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8860419"/>
      </p:ext>
    </p:extLst>
  </p:cSld>
  <p:clrMapOvr>
    <a:masterClrMapping/>
  </p:clrMapOvr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8549659"/>
      </p:ext>
    </p:extLst>
  </p:cSld>
  <p:clrMapOvr>
    <a:masterClrMapping/>
  </p:clrMapOvr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9986123"/>
      </p:ext>
    </p:extLst>
  </p:cSld>
  <p:clrMapOvr>
    <a:masterClrMapping/>
  </p:clrMapOvr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9174792"/>
      </p:ext>
    </p:extLst>
  </p:cSld>
  <p:clrMapOvr>
    <a:masterClrMapping/>
  </p:clrMapOvr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003929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522897"/>
      </p:ext>
    </p:extLst>
  </p:cSld>
  <p:clrMapOvr>
    <a:masterClrMapping/>
  </p:clrMapOvr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25164"/>
      </p:ext>
    </p:extLst>
  </p:cSld>
  <p:clrMapOvr>
    <a:masterClrMapping/>
  </p:clrMapOvr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2143046"/>
      </p:ext>
    </p:extLst>
  </p:cSld>
  <p:clrMapOvr>
    <a:masterClrMapping/>
  </p:clrMapOvr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1739887"/>
      </p:ext>
    </p:extLst>
  </p:cSld>
  <p:clrMapOvr>
    <a:masterClrMapping/>
  </p:clrMapOvr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53648"/>
      </p:ext>
    </p:extLst>
  </p:cSld>
  <p:clrMapOvr>
    <a:masterClrMapping/>
  </p:clrMapOvr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1536611"/>
      </p:ext>
    </p:extLst>
  </p:cSld>
  <p:clrMapOvr>
    <a:masterClrMapping/>
  </p:clrMapOvr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012544"/>
      </p:ext>
    </p:extLst>
  </p:cSld>
  <p:clrMapOvr>
    <a:masterClrMapping/>
  </p:clrMapOvr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1064519"/>
      </p:ext>
    </p:extLst>
  </p:cSld>
  <p:clrMapOvr>
    <a:masterClrMapping/>
  </p:clrMapOvr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2473989"/>
      </p:ext>
    </p:extLst>
  </p:cSld>
  <p:clrMapOvr>
    <a:masterClrMapping/>
  </p:clrMapOvr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433185"/>
      </p:ext>
    </p:extLst>
  </p:cSld>
  <p:clrMapOvr>
    <a:masterClrMapping/>
  </p:clrMapOvr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9434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8222156"/>
      </p:ext>
    </p:extLst>
  </p:cSld>
  <p:clrMapOvr>
    <a:masterClrMapping/>
  </p:clrMapOvr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236677"/>
      </p:ext>
    </p:extLst>
  </p:cSld>
  <p:clrMapOvr>
    <a:masterClrMapping/>
  </p:clrMapOvr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4457761"/>
      </p:ext>
    </p:extLst>
  </p:cSld>
  <p:clrMapOvr>
    <a:masterClrMapping/>
  </p:clrMapOvr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4233391"/>
      </p:ext>
    </p:extLst>
  </p:cSld>
  <p:clrMapOvr>
    <a:masterClrMapping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2984474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45591871"/>
      </p:ext>
    </p:extLst>
  </p:cSld>
  <p:clrMapOvr>
    <a:masterClrMapping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9860345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4765626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5666153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3411281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919265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158909"/>
      </p:ext>
    </p:extLst>
  </p:cSld>
  <p:clrMapOvr>
    <a:masterClrMapping/>
  </p:clrMapOvr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0533568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725166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8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8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469771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626485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078973"/>
      </p:ext>
    </p:extLst>
  </p:cSld>
  <p:clrMapOvr>
    <a:masterClrMapping/>
  </p:clrMapOvr>
</p:sldLayout>
</file>

<file path=ppt/slideLayouts/slideLayout3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170051"/>
      </p:ext>
    </p:extLst>
  </p:cSld>
  <p:clrMapOvr>
    <a:masterClrMapping/>
  </p:clrMapOvr>
</p:sldLayout>
</file>

<file path=ppt/slideLayouts/slideLayout3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562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80389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39817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1823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0308963"/>
      </p:ext>
    </p:extLst>
  </p:cSld>
  <p:clrMapOvr>
    <a:masterClrMapping/>
  </p:clrMapOvr>
</p:sldLayout>
</file>

<file path=ppt/slideLayouts/slideLayout3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9413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13512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268374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9344985"/>
      </p:ext>
    </p:extLst>
  </p:cSld>
  <p:clrMapOvr>
    <a:masterClrMapping/>
  </p:clrMapOvr>
</p:sldLayout>
</file>

<file path=ppt/slideLayouts/slideLayout3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335166"/>
      </p:ext>
    </p:extLst>
  </p:cSld>
  <p:clrMapOvr>
    <a:masterClrMapping/>
  </p:clrMapOvr>
</p:sldLayout>
</file>

<file path=ppt/slideLayouts/slideLayout3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08170"/>
      </p:ext>
    </p:extLst>
  </p:cSld>
  <p:clrMapOvr>
    <a:masterClrMapping/>
  </p:clrMapOvr>
</p:sldLayout>
</file>

<file path=ppt/slideLayouts/slideLayout3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389120"/>
      </p:ext>
    </p:extLst>
  </p:cSld>
  <p:clrMapOvr>
    <a:masterClrMapping/>
  </p:clrMapOvr>
</p:sldLayout>
</file>

<file path=ppt/slideLayouts/slideLayout3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7411468"/>
      </p:ext>
    </p:extLst>
  </p:cSld>
  <p:clrMapOvr>
    <a:masterClrMapping/>
  </p:clrMapOvr>
</p:sldLayout>
</file>

<file path=ppt/slideLayouts/slideLayout3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409358"/>
      </p:ext>
    </p:extLst>
  </p:cSld>
  <p:clrMapOvr>
    <a:masterClrMapping/>
  </p:clrMapOvr>
</p:sldLayout>
</file>

<file path=ppt/slideLayouts/slideLayout3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6791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894047"/>
      </p:ext>
    </p:extLst>
  </p:cSld>
  <p:clrMapOvr>
    <a:masterClrMapping/>
  </p:clrMapOvr>
</p:sldLayout>
</file>

<file path=ppt/slideLayouts/slideLayout3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5367188"/>
      </p:ext>
    </p:extLst>
  </p:cSld>
  <p:clrMapOvr>
    <a:masterClrMapping/>
  </p:clrMapOvr>
</p:sldLayout>
</file>

<file path=ppt/slideLayouts/slideLayout3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454568"/>
      </p:ext>
    </p:extLst>
  </p:cSld>
  <p:clrMapOvr>
    <a:masterClrMapping/>
  </p:clrMapOvr>
</p:sldLayout>
</file>

<file path=ppt/slideLayouts/slideLayout3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8129288"/>
      </p:ext>
    </p:extLst>
  </p:cSld>
  <p:clrMapOvr>
    <a:masterClrMapping/>
  </p:clrMapOvr>
</p:sldLayout>
</file>

<file path=ppt/slideLayouts/slideLayout3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311536"/>
      </p:ext>
    </p:extLst>
  </p:cSld>
  <p:clrMapOvr>
    <a:masterClrMapping/>
  </p:clrMapOvr>
</p:sldLayout>
</file>

<file path=ppt/slideLayouts/slideLayout3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960289"/>
      </p:ext>
    </p:extLst>
  </p:cSld>
  <p:clrMapOvr>
    <a:masterClrMapping/>
  </p:clrMapOvr>
</p:sldLayout>
</file>

<file path=ppt/slideLayouts/slideLayout3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158668"/>
      </p:ext>
    </p:extLst>
  </p:cSld>
  <p:clrMapOvr>
    <a:masterClrMapping/>
  </p:clrMapOvr>
</p:sldLayout>
</file>

<file path=ppt/slideLayouts/slideLayout3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4004322"/>
      </p:ext>
    </p:extLst>
  </p:cSld>
  <p:clrMapOvr>
    <a:masterClrMapping/>
  </p:clrMapOvr>
</p:sldLayout>
</file>

<file path=ppt/slideLayouts/slideLayout3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69157788"/>
      </p:ext>
    </p:extLst>
  </p:cSld>
  <p:clrMapOvr>
    <a:masterClrMapping/>
  </p:clrMapOvr>
</p:sldLayout>
</file>

<file path=ppt/slideLayouts/slideLayout3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982744"/>
      </p:ext>
    </p:extLst>
  </p:cSld>
  <p:clrMapOvr>
    <a:masterClrMapping/>
  </p:clrMapOvr>
</p:sldLayout>
</file>

<file path=ppt/slideLayouts/slideLayout3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3691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4430631"/>
      </p:ext>
    </p:extLst>
  </p:cSld>
  <p:clrMapOvr>
    <a:masterClrMapping/>
  </p:clrMapOvr>
</p:sldLayout>
</file>

<file path=ppt/slideLayouts/slideLayout3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5307573"/>
      </p:ext>
    </p:extLst>
  </p:cSld>
  <p:clrMapOvr>
    <a:masterClrMapping/>
  </p:clrMapOvr>
</p:sldLayout>
</file>

<file path=ppt/slideLayouts/slideLayout3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02832"/>
      </p:ext>
    </p:extLst>
  </p:cSld>
  <p:clrMapOvr>
    <a:masterClrMapping/>
  </p:clrMapOvr>
</p:sldLayout>
</file>

<file path=ppt/slideLayouts/slideLayout3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417775"/>
      </p:ext>
    </p:extLst>
  </p:cSld>
  <p:clrMapOvr>
    <a:masterClrMapping/>
  </p:clrMapOvr>
</p:sldLayout>
</file>

<file path=ppt/slideLayouts/slideLayout3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453838"/>
      </p:ext>
    </p:extLst>
  </p:cSld>
  <p:clrMapOvr>
    <a:masterClrMapping/>
  </p:clrMapOvr>
</p:sldLayout>
</file>

<file path=ppt/slideLayouts/slideLayout3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04599"/>
      </p:ext>
    </p:extLst>
  </p:cSld>
  <p:clrMapOvr>
    <a:masterClrMapping/>
  </p:clrMapOvr>
</p:sldLayout>
</file>

<file path=ppt/slideLayouts/slideLayout3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44869"/>
      </p:ext>
    </p:extLst>
  </p:cSld>
  <p:clrMapOvr>
    <a:masterClrMapping/>
  </p:clrMapOvr>
</p:sldLayout>
</file>

<file path=ppt/slideLayouts/slideLayout3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290913"/>
      </p:ext>
    </p:extLst>
  </p:cSld>
  <p:clrMapOvr>
    <a:masterClrMapping/>
  </p:clrMapOvr>
</p:sldLayout>
</file>

<file path=ppt/slideLayouts/slideLayout3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9480889"/>
      </p:ext>
    </p:extLst>
  </p:cSld>
  <p:clrMapOvr>
    <a:masterClrMapping/>
  </p:clrMapOvr>
</p:sldLayout>
</file>

<file path=ppt/slideLayouts/slideLayout3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8995698"/>
      </p:ext>
    </p:extLst>
  </p:cSld>
  <p:clrMapOvr>
    <a:masterClrMapping/>
  </p:clrMapOvr>
</p:sldLayout>
</file>

<file path=ppt/slideLayouts/slideLayout3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033101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6954361"/>
      </p:ext>
    </p:extLst>
  </p:cSld>
  <p:clrMapOvr>
    <a:masterClrMapping/>
  </p:clrMapOvr>
</p:sldLayout>
</file>

<file path=ppt/slideLayouts/slideLayout3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6679864"/>
      </p:ext>
    </p:extLst>
  </p:cSld>
  <p:clrMapOvr>
    <a:masterClrMapping/>
  </p:clrMapOvr>
</p:sldLayout>
</file>

<file path=ppt/slideLayouts/slideLayout3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6721459"/>
      </p:ext>
    </p:extLst>
  </p:cSld>
  <p:clrMapOvr>
    <a:masterClrMapping/>
  </p:clrMapOvr>
</p:sldLayout>
</file>

<file path=ppt/slideLayouts/slideLayout3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016087"/>
      </p:ext>
    </p:extLst>
  </p:cSld>
  <p:clrMapOvr>
    <a:masterClrMapping/>
  </p:clrMapOvr>
</p:sldLayout>
</file>

<file path=ppt/slideLayouts/slideLayout3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3132971"/>
      </p:ext>
    </p:extLst>
  </p:cSld>
  <p:clrMapOvr>
    <a:masterClrMapping/>
  </p:clrMapOvr>
</p:sldLayout>
</file>

<file path=ppt/slideLayouts/slideLayout3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77990125"/>
      </p:ext>
    </p:extLst>
  </p:cSld>
  <p:clrMapOvr>
    <a:masterClrMapping/>
  </p:clrMapOvr>
</p:sldLayout>
</file>

<file path=ppt/slideLayouts/slideLayout3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34133"/>
      </p:ext>
    </p:extLst>
  </p:cSld>
  <p:clrMapOvr>
    <a:masterClrMapping/>
  </p:clrMapOvr>
</p:sldLayout>
</file>

<file path=ppt/slideLayouts/slideLayout3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5449190"/>
      </p:ext>
    </p:extLst>
  </p:cSld>
  <p:clrMapOvr>
    <a:masterClrMapping/>
  </p:clrMapOvr>
</p:sldLayout>
</file>

<file path=ppt/slideLayouts/slideLayout3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40257407"/>
      </p:ext>
    </p:extLst>
  </p:cSld>
  <p:clrMapOvr>
    <a:masterClrMapping/>
  </p:clrMapOvr>
</p:sldLayout>
</file>

<file path=ppt/slideLayouts/slideLayout3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5643408"/>
      </p:ext>
    </p:extLst>
  </p:cSld>
  <p:clrMapOvr>
    <a:masterClrMapping/>
  </p:clrMapOvr>
</p:sldLayout>
</file>

<file path=ppt/slideLayouts/slideLayout3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4349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9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9"/>
            <a:ext cx="5384800" cy="3394075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42410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974607"/>
      </p:ext>
    </p:extLst>
  </p:cSld>
  <p:clrMapOvr>
    <a:masterClrMapping/>
  </p:clrMapOvr>
</p:sldLayout>
</file>

<file path=ppt/slideLayouts/slideLayout4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765604"/>
      </p:ext>
    </p:extLst>
  </p:cSld>
  <p:clrMapOvr>
    <a:masterClrMapping/>
  </p:clrMapOvr>
</p:sldLayout>
</file>

<file path=ppt/slideLayouts/slideLayout4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1339825"/>
      </p:ext>
    </p:extLst>
  </p:cSld>
  <p:clrMapOvr>
    <a:masterClrMapping/>
  </p:clrMapOvr>
</p:sldLayout>
</file>

<file path=ppt/slideLayouts/slideLayout4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8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8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1471932"/>
      </p:ext>
    </p:extLst>
  </p:cSld>
  <p:clrMapOvr>
    <a:masterClrMapping/>
  </p:clrMapOvr>
</p:sldLayout>
</file>

<file path=ppt/slideLayouts/slideLayout4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61196"/>
      </p:ext>
    </p:extLst>
  </p:cSld>
  <p:clrMapOvr>
    <a:masterClrMapping/>
  </p:clrMapOvr>
</p:sldLayout>
</file>

<file path=ppt/slideLayouts/slideLayout4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399921"/>
      </p:ext>
    </p:extLst>
  </p:cSld>
  <p:clrMapOvr>
    <a:masterClrMapping/>
  </p:clrMapOvr>
</p:sldLayout>
</file>

<file path=ppt/slideLayouts/slideLayout4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296906"/>
      </p:ext>
    </p:extLst>
  </p:cSld>
  <p:clrMapOvr>
    <a:masterClrMapping/>
  </p:clrMapOvr>
</p:sldLayout>
</file>

<file path=ppt/slideLayouts/slideLayout4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78358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818983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29803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3585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6052154"/>
      </p:ext>
    </p:extLst>
  </p:cSld>
  <p:clrMapOvr>
    <a:masterClrMapping/>
  </p:clrMapOvr>
</p:sldLayout>
</file>

<file path=ppt/slideLayouts/slideLayout4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53824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486739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6815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9973880"/>
      </p:ext>
    </p:extLst>
  </p:cSld>
  <p:clrMapOvr>
    <a:masterClrMapping/>
  </p:clrMapOvr>
</p:sldLayout>
</file>

<file path=ppt/slideLayouts/slideLayout4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8859542"/>
      </p:ext>
    </p:extLst>
  </p:cSld>
  <p:clrMapOvr>
    <a:masterClrMapping/>
  </p:clrMapOvr>
</p:sldLayout>
</file>

<file path=ppt/slideLayouts/slideLayout4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9122627"/>
      </p:ext>
    </p:extLst>
  </p:cSld>
  <p:clrMapOvr>
    <a:masterClrMapping/>
  </p:clrMapOvr>
</p:sldLayout>
</file>

<file path=ppt/slideLayouts/slideLayout4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6275173"/>
      </p:ext>
    </p:extLst>
  </p:cSld>
  <p:clrMapOvr>
    <a:masterClrMapping/>
  </p:clrMapOvr>
</p:sldLayout>
</file>

<file path=ppt/slideLayouts/slideLayout4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3146109"/>
      </p:ext>
    </p:extLst>
  </p:cSld>
  <p:clrMapOvr>
    <a:masterClrMapping/>
  </p:clrMapOvr>
</p:sldLayout>
</file>

<file path=ppt/slideLayouts/slideLayout4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662132"/>
      </p:ext>
    </p:extLst>
  </p:cSld>
  <p:clrMapOvr>
    <a:masterClrMapping/>
  </p:clrMapOvr>
</p:sldLayout>
</file>

<file path=ppt/slideLayouts/slideLayout4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707560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380044"/>
      </p:ext>
    </p:extLst>
  </p:cSld>
  <p:clrMapOvr>
    <a:masterClrMapping/>
  </p:clrMapOvr>
</p:sldLayout>
</file>

<file path=ppt/slideLayouts/slideLayout4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2310077"/>
      </p:ext>
    </p:extLst>
  </p:cSld>
  <p:clrMapOvr>
    <a:masterClrMapping/>
  </p:clrMapOvr>
</p:sldLayout>
</file>

<file path=ppt/slideLayouts/slideLayout4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9871871"/>
      </p:ext>
    </p:extLst>
  </p:cSld>
  <p:clrMapOvr>
    <a:masterClrMapping/>
  </p:clrMapOvr>
</p:sldLayout>
</file>

<file path=ppt/slideLayouts/slideLayout4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6580305"/>
      </p:ext>
    </p:extLst>
  </p:cSld>
  <p:clrMapOvr>
    <a:masterClrMapping/>
  </p:clrMapOvr>
</p:sldLayout>
</file>

<file path=ppt/slideLayouts/slideLayout4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340665"/>
      </p:ext>
    </p:extLst>
  </p:cSld>
  <p:clrMapOvr>
    <a:masterClrMapping/>
  </p:clrMapOvr>
</p:sldLayout>
</file>

<file path=ppt/slideLayouts/slideLayout4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2621478"/>
      </p:ext>
    </p:extLst>
  </p:cSld>
  <p:clrMapOvr>
    <a:masterClrMapping/>
  </p:clrMapOvr>
</p:sldLayout>
</file>

<file path=ppt/slideLayouts/slideLayout4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048838"/>
      </p:ext>
    </p:extLst>
  </p:cSld>
  <p:clrMapOvr>
    <a:masterClrMapping/>
  </p:clrMapOvr>
</p:sldLayout>
</file>

<file path=ppt/slideLayouts/slideLayout4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602841"/>
      </p:ext>
    </p:extLst>
  </p:cSld>
  <p:clrMapOvr>
    <a:masterClrMapping/>
  </p:clrMapOvr>
</p:sldLayout>
</file>

<file path=ppt/slideLayouts/slideLayout4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1578"/>
      </p:ext>
    </p:extLst>
  </p:cSld>
  <p:clrMapOvr>
    <a:masterClrMapping/>
  </p:clrMapOvr>
</p:sldLayout>
</file>

<file path=ppt/slideLayouts/slideLayout4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65282086"/>
      </p:ext>
    </p:extLst>
  </p:cSld>
  <p:clrMapOvr>
    <a:masterClrMapping/>
  </p:clrMapOvr>
</p:sldLayout>
</file>

<file path=ppt/slideLayouts/slideLayout4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11196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1244074"/>
      </p:ext>
    </p:extLst>
  </p:cSld>
  <p:clrMapOvr>
    <a:masterClrMapping/>
  </p:clrMapOvr>
</p:sldLayout>
</file>

<file path=ppt/slideLayouts/slideLayout4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3500861"/>
      </p:ext>
    </p:extLst>
  </p:cSld>
  <p:clrMapOvr>
    <a:masterClrMapping/>
  </p:clrMapOvr>
</p:sldLayout>
</file>

<file path=ppt/slideLayouts/slideLayout4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62794808"/>
      </p:ext>
    </p:extLst>
  </p:cSld>
  <p:clrMapOvr>
    <a:masterClrMapping/>
  </p:clrMapOvr>
</p:sldLayout>
</file>

<file path=ppt/slideLayouts/slideLayout4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3827188"/>
      </p:ext>
    </p:extLst>
  </p:cSld>
  <p:clrMapOvr>
    <a:masterClrMapping/>
  </p:clrMapOvr>
</p:sldLayout>
</file>

<file path=ppt/slideLayouts/slideLayout4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4914497"/>
      </p:ext>
    </p:extLst>
  </p:cSld>
  <p:clrMapOvr>
    <a:masterClrMapping/>
  </p:clrMapOvr>
</p:sldLayout>
</file>

<file path=ppt/slideLayouts/slideLayout4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571390"/>
      </p:ext>
    </p:extLst>
  </p:cSld>
  <p:clrMapOvr>
    <a:masterClrMapping/>
  </p:clrMapOvr>
</p:sldLayout>
</file>

<file path=ppt/slideLayouts/slideLayout4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113450"/>
      </p:ext>
    </p:extLst>
  </p:cSld>
  <p:clrMapOvr>
    <a:masterClrMapping/>
  </p:clrMapOvr>
</p:sldLayout>
</file>

<file path=ppt/slideLayouts/slideLayout4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8024009"/>
      </p:ext>
    </p:extLst>
  </p:cSld>
  <p:clrMapOvr>
    <a:masterClrMapping/>
  </p:clrMapOvr>
</p:sldLayout>
</file>

<file path=ppt/slideLayouts/slideLayout4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671508"/>
      </p:ext>
    </p:extLst>
  </p:cSld>
  <p:clrMapOvr>
    <a:masterClrMapping/>
  </p:clrMapOvr>
</p:sldLayout>
</file>

<file path=ppt/slideLayouts/slideLayout4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0623704"/>
      </p:ext>
    </p:extLst>
  </p:cSld>
  <p:clrMapOvr>
    <a:masterClrMapping/>
  </p:clrMapOvr>
</p:sldLayout>
</file>

<file path=ppt/slideLayouts/slideLayout4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386192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134585"/>
      </p:ext>
    </p:extLst>
  </p:cSld>
  <p:clrMapOvr>
    <a:masterClrMapping/>
  </p:clrMapOvr>
</p:sldLayout>
</file>

<file path=ppt/slideLayouts/slideLayout4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5164750"/>
      </p:ext>
    </p:extLst>
  </p:cSld>
  <p:clrMapOvr>
    <a:masterClrMapping/>
  </p:clrMapOvr>
</p:sldLayout>
</file>

<file path=ppt/slideLayouts/slideLayout4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2223807"/>
      </p:ext>
    </p:extLst>
  </p:cSld>
  <p:clrMapOvr>
    <a:masterClrMapping/>
  </p:clrMapOvr>
</p:sldLayout>
</file>

<file path=ppt/slideLayouts/slideLayout4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6851868"/>
      </p:ext>
    </p:extLst>
  </p:cSld>
  <p:clrMapOvr>
    <a:masterClrMapping/>
  </p:clrMapOvr>
</p:sldLayout>
</file>

<file path=ppt/slideLayouts/slideLayout4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825478"/>
      </p:ext>
    </p:extLst>
  </p:cSld>
  <p:clrMapOvr>
    <a:masterClrMapping/>
  </p:clrMapOvr>
</p:sldLayout>
</file>

<file path=ppt/slideLayouts/slideLayout4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9754170"/>
      </p:ext>
    </p:extLst>
  </p:cSld>
  <p:clrMapOvr>
    <a:masterClrMapping/>
  </p:clrMapOvr>
</p:sldLayout>
</file>

<file path=ppt/slideLayouts/slideLayout4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5822432"/>
      </p:ext>
    </p:extLst>
  </p:cSld>
  <p:clrMapOvr>
    <a:masterClrMapping/>
  </p:clrMapOvr>
</p:sldLayout>
</file>

<file path=ppt/slideLayouts/slideLayout4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655055"/>
      </p:ext>
    </p:extLst>
  </p:cSld>
  <p:clrMapOvr>
    <a:masterClrMapping/>
  </p:clrMapOvr>
</p:sldLayout>
</file>

<file path=ppt/slideLayouts/slideLayout4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78855045"/>
      </p:ext>
    </p:extLst>
  </p:cSld>
  <p:clrMapOvr>
    <a:masterClrMapping/>
  </p:clrMapOvr>
</p:sldLayout>
</file>

<file path=ppt/slideLayouts/slideLayout4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9146299"/>
      </p:ext>
    </p:extLst>
  </p:cSld>
  <p:clrMapOvr>
    <a:masterClrMapping/>
  </p:clrMapOvr>
</p:sldLayout>
</file>

<file path=ppt/slideLayouts/slideLayout4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60454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7812066"/>
      </p:ext>
    </p:extLst>
  </p:cSld>
  <p:clrMapOvr>
    <a:masterClrMapping/>
  </p:clrMapOvr>
</p:sldLayout>
</file>

<file path=ppt/slideLayouts/slideLayout4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592069"/>
      </p:ext>
    </p:extLst>
  </p:cSld>
  <p:clrMapOvr>
    <a:masterClrMapping/>
  </p:clrMapOvr>
</p:sldLayout>
</file>

<file path=ppt/slideLayouts/slideLayout4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759050"/>
      </p:ext>
    </p:extLst>
  </p:cSld>
  <p:clrMapOvr>
    <a:masterClrMapping/>
  </p:clrMapOvr>
</p:sldLayout>
</file>

<file path=ppt/slideLayouts/slideLayout4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8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8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5199925"/>
      </p:ext>
    </p:extLst>
  </p:cSld>
  <p:clrMapOvr>
    <a:masterClrMapping/>
  </p:clrMapOvr>
</p:sldLayout>
</file>

<file path=ppt/slideLayouts/slideLayout4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6726560"/>
      </p:ext>
    </p:extLst>
  </p:cSld>
  <p:clrMapOvr>
    <a:masterClrMapping/>
  </p:clrMapOvr>
</p:sldLayout>
</file>

<file path=ppt/slideLayouts/slideLayout4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8759241"/>
      </p:ext>
    </p:extLst>
  </p:cSld>
  <p:clrMapOvr>
    <a:masterClrMapping/>
  </p:clrMapOvr>
</p:sldLayout>
</file>

<file path=ppt/slideLayouts/slideLayout4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06375"/>
      </p:ext>
    </p:extLst>
  </p:cSld>
  <p:clrMapOvr>
    <a:masterClrMapping/>
  </p:clrMapOvr>
</p:sldLayout>
</file>

<file path=ppt/slideLayouts/slideLayout4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676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82995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5499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84202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7347327"/>
      </p:ext>
    </p:extLst>
  </p:cSld>
  <p:clrMapOvr>
    <a:masterClrMapping/>
  </p:clrMapOvr>
</p:sldLayout>
</file>

<file path=ppt/slideLayouts/slideLayout4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06063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10234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049592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0303745"/>
      </p:ext>
    </p:extLst>
  </p:cSld>
  <p:clrMapOvr>
    <a:masterClrMapping/>
  </p:clrMapOvr>
</p:sldLayout>
</file>

<file path=ppt/slideLayouts/slideLayout4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8314389"/>
      </p:ext>
    </p:extLst>
  </p:cSld>
  <p:clrMapOvr>
    <a:masterClrMapping/>
  </p:clrMapOvr>
</p:sldLayout>
</file>

<file path=ppt/slideLayouts/slideLayout4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546090"/>
      </p:ext>
    </p:extLst>
  </p:cSld>
  <p:clrMapOvr>
    <a:masterClrMapping/>
  </p:clrMapOvr>
</p:sldLayout>
</file>

<file path=ppt/slideLayouts/slideLayout4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4795913"/>
      </p:ext>
    </p:extLst>
  </p:cSld>
  <p:clrMapOvr>
    <a:masterClrMapping/>
  </p:clrMapOvr>
</p:sldLayout>
</file>

<file path=ppt/slideLayouts/slideLayout4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7078930"/>
      </p:ext>
    </p:extLst>
  </p:cSld>
  <p:clrMapOvr>
    <a:masterClrMapping/>
  </p:clrMapOvr>
</p:sldLayout>
</file>

<file path=ppt/slideLayouts/slideLayout4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180167"/>
      </p:ext>
    </p:extLst>
  </p:cSld>
  <p:clrMapOvr>
    <a:masterClrMapping/>
  </p:clrMapOvr>
</p:sldLayout>
</file>

<file path=ppt/slideLayouts/slideLayout4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91226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224209"/>
      </p:ext>
    </p:extLst>
  </p:cSld>
  <p:clrMapOvr>
    <a:masterClrMapping/>
  </p:clrMapOvr>
</p:sldLayout>
</file>

<file path=ppt/slideLayouts/slideLayout4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1183719"/>
      </p:ext>
    </p:extLst>
  </p:cSld>
  <p:clrMapOvr>
    <a:masterClrMapping/>
  </p:clrMapOvr>
</p:sldLayout>
</file>

<file path=ppt/slideLayouts/slideLayout4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2044308"/>
      </p:ext>
    </p:extLst>
  </p:cSld>
  <p:clrMapOvr>
    <a:masterClrMapping/>
  </p:clrMapOvr>
</p:sldLayout>
</file>

<file path=ppt/slideLayouts/slideLayout4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8982204"/>
      </p:ext>
    </p:extLst>
  </p:cSld>
  <p:clrMapOvr>
    <a:masterClrMapping/>
  </p:clrMapOvr>
</p:sldLayout>
</file>

<file path=ppt/slideLayouts/slideLayout4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1031789"/>
      </p:ext>
    </p:extLst>
  </p:cSld>
  <p:clrMapOvr>
    <a:masterClrMapping/>
  </p:clrMapOvr>
</p:sldLayout>
</file>

<file path=ppt/slideLayouts/slideLayout4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4592853"/>
      </p:ext>
    </p:extLst>
  </p:cSld>
  <p:clrMapOvr>
    <a:masterClrMapping/>
  </p:clrMapOvr>
</p:sldLayout>
</file>

<file path=ppt/slideLayouts/slideLayout4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253122"/>
      </p:ext>
    </p:extLst>
  </p:cSld>
  <p:clrMapOvr>
    <a:masterClrMapping/>
  </p:clrMapOvr>
</p:sldLayout>
</file>

<file path=ppt/slideLayouts/slideLayout4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8482532"/>
      </p:ext>
    </p:extLst>
  </p:cSld>
  <p:clrMapOvr>
    <a:masterClrMapping/>
  </p:clrMapOvr>
</p:sldLayout>
</file>

<file path=ppt/slideLayouts/slideLayout4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2709934"/>
      </p:ext>
    </p:extLst>
  </p:cSld>
  <p:clrMapOvr>
    <a:masterClrMapping/>
  </p:clrMapOvr>
</p:sldLayout>
</file>

<file path=ppt/slideLayouts/slideLayout4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816020"/>
      </p:ext>
    </p:extLst>
  </p:cSld>
  <p:clrMapOvr>
    <a:masterClrMapping/>
  </p:clrMapOvr>
</p:sldLayout>
</file>

<file path=ppt/slideLayouts/slideLayout4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0290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1142991"/>
      </p:ext>
    </p:extLst>
  </p:cSld>
  <p:clrMapOvr>
    <a:masterClrMapping/>
  </p:clrMapOvr>
</p:sldLayout>
</file>

<file path=ppt/slideLayouts/slideLayout4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6742187"/>
      </p:ext>
    </p:extLst>
  </p:cSld>
  <p:clrMapOvr>
    <a:masterClrMapping/>
  </p:clrMapOvr>
</p:sldLayout>
</file>

<file path=ppt/slideLayouts/slideLayout4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0665534"/>
      </p:ext>
    </p:extLst>
  </p:cSld>
  <p:clrMapOvr>
    <a:masterClrMapping/>
  </p:clrMapOvr>
</p:sldLayout>
</file>

<file path=ppt/slideLayouts/slideLayout4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3170517"/>
      </p:ext>
    </p:extLst>
  </p:cSld>
  <p:clrMapOvr>
    <a:masterClrMapping/>
  </p:clrMapOvr>
</p:sldLayout>
</file>

<file path=ppt/slideLayouts/slideLayout4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764292"/>
      </p:ext>
    </p:extLst>
  </p:cSld>
  <p:clrMapOvr>
    <a:masterClrMapping/>
  </p:clrMapOvr>
</p:sldLayout>
</file>

<file path=ppt/slideLayouts/slideLayout4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3496785"/>
      </p:ext>
    </p:extLst>
  </p:cSld>
  <p:clrMapOvr>
    <a:masterClrMapping/>
  </p:clrMapOvr>
</p:sldLayout>
</file>

<file path=ppt/slideLayouts/slideLayout4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5976420"/>
      </p:ext>
    </p:extLst>
  </p:cSld>
  <p:clrMapOvr>
    <a:masterClrMapping/>
  </p:clrMapOvr>
</p:sldLayout>
</file>

<file path=ppt/slideLayouts/slideLayout4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4018038"/>
      </p:ext>
    </p:extLst>
  </p:cSld>
  <p:clrMapOvr>
    <a:masterClrMapping/>
  </p:clrMapOvr>
</p:sldLayout>
</file>

<file path=ppt/slideLayouts/slideLayout4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287831"/>
      </p:ext>
    </p:extLst>
  </p:cSld>
  <p:clrMapOvr>
    <a:masterClrMapping/>
  </p:clrMapOvr>
</p:sldLayout>
</file>

<file path=ppt/slideLayouts/slideLayout4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4297272"/>
      </p:ext>
    </p:extLst>
  </p:cSld>
  <p:clrMapOvr>
    <a:masterClrMapping/>
  </p:clrMapOvr>
</p:sldLayout>
</file>

<file path=ppt/slideLayouts/slideLayout4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395341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487" algn="r">
              <a:defRPr sz="2700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1765" tIns="60883" rIns="121765" bIns="60883" anchor="ctr"/>
          <a:lstStyle/>
          <a:p>
            <a:pPr algn="ctr" defTabSz="608659"/>
            <a:endParaRPr lang="en-US" sz="2400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651" y="6432155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4561532"/>
      </p:ext>
    </p:extLst>
  </p:cSld>
  <p:clrMapOvr>
    <a:masterClrMapping/>
  </p:clrMapOvr>
</p:sldLayout>
</file>

<file path=ppt/slideLayouts/slideLayout4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2174916"/>
      </p:ext>
    </p:extLst>
  </p:cSld>
  <p:clrMapOvr>
    <a:masterClrMapping/>
  </p:clrMapOvr>
</p:sldLayout>
</file>

<file path=ppt/slideLayouts/slideLayout4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7354028"/>
      </p:ext>
    </p:extLst>
  </p:cSld>
  <p:clrMapOvr>
    <a:masterClrMapping/>
  </p:clrMapOvr>
</p:sldLayout>
</file>

<file path=ppt/slideLayouts/slideLayout4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6796193"/>
      </p:ext>
    </p:extLst>
  </p:cSld>
  <p:clrMapOvr>
    <a:masterClrMapping/>
  </p:clrMapOvr>
</p:sldLayout>
</file>

<file path=ppt/slideLayouts/slideLayout4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924649"/>
      </p:ext>
    </p:extLst>
  </p:cSld>
  <p:clrMapOvr>
    <a:masterClrMapping/>
  </p:clrMapOvr>
</p:sldLayout>
</file>

<file path=ppt/slideLayouts/slideLayout4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878647"/>
      </p:ext>
    </p:extLst>
  </p:cSld>
  <p:clrMapOvr>
    <a:masterClrMapping/>
  </p:clrMapOvr>
</p:sldLayout>
</file>

<file path=ppt/slideLayouts/slideLayout4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8790"/>
      </p:ext>
    </p:extLst>
  </p:cSld>
  <p:clrMapOvr>
    <a:masterClrMapping/>
  </p:clrMapOvr>
</p:sldLayout>
</file>

<file path=ppt/slideLayouts/slideLayout4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7993524"/>
      </p:ext>
    </p:extLst>
  </p:cSld>
  <p:clrMapOvr>
    <a:masterClrMapping/>
  </p:clrMapOvr>
</p:sldLayout>
</file>

<file path=ppt/slideLayouts/slideLayout4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7740395"/>
      </p:ext>
    </p:extLst>
  </p:cSld>
  <p:clrMapOvr>
    <a:masterClrMapping/>
  </p:clrMapOvr>
</p:sldLayout>
</file>

<file path=ppt/slideLayouts/slideLayout4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0755512"/>
      </p:ext>
    </p:extLst>
  </p:cSld>
  <p:clrMapOvr>
    <a:masterClrMapping/>
  </p:clrMapOvr>
</p:sldLayout>
</file>

<file path=ppt/slideLayouts/slideLayout4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11048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59" indent="0">
              <a:buNone/>
              <a:defRPr sz="2700" b="1"/>
            </a:lvl2pPr>
            <a:lvl3pPr marL="1217430" indent="0">
              <a:buNone/>
              <a:defRPr sz="2400" b="1"/>
            </a:lvl3pPr>
            <a:lvl4pPr marL="1826125" indent="0">
              <a:buNone/>
              <a:defRPr sz="2100" b="1"/>
            </a:lvl4pPr>
            <a:lvl5pPr marL="2434858" indent="0">
              <a:buNone/>
              <a:defRPr sz="2100" b="1"/>
            </a:lvl5pPr>
            <a:lvl6pPr marL="3043516" indent="0">
              <a:buNone/>
              <a:defRPr sz="2100" b="1"/>
            </a:lvl6pPr>
            <a:lvl7pPr marL="3652175" indent="0">
              <a:buNone/>
              <a:defRPr sz="2100" b="1"/>
            </a:lvl7pPr>
            <a:lvl8pPr marL="4260907" indent="0">
              <a:buNone/>
              <a:defRPr sz="2100" b="1"/>
            </a:lvl8pPr>
            <a:lvl9pPr marL="4869622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45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8659" indent="0">
              <a:buNone/>
              <a:defRPr sz="2700" b="1"/>
            </a:lvl2pPr>
            <a:lvl3pPr marL="1217430" indent="0">
              <a:buNone/>
              <a:defRPr sz="2400" b="1"/>
            </a:lvl3pPr>
            <a:lvl4pPr marL="1826125" indent="0">
              <a:buNone/>
              <a:defRPr sz="2100" b="1"/>
            </a:lvl4pPr>
            <a:lvl5pPr marL="2434858" indent="0">
              <a:buNone/>
              <a:defRPr sz="2100" b="1"/>
            </a:lvl5pPr>
            <a:lvl6pPr marL="3043516" indent="0">
              <a:buNone/>
              <a:defRPr sz="2100" b="1"/>
            </a:lvl6pPr>
            <a:lvl7pPr marL="3652175" indent="0">
              <a:buNone/>
              <a:defRPr sz="2100" b="1"/>
            </a:lvl7pPr>
            <a:lvl8pPr marL="4260907" indent="0">
              <a:buNone/>
              <a:defRPr sz="2100" b="1"/>
            </a:lvl8pPr>
            <a:lvl9pPr marL="4869622" indent="0">
              <a:buNone/>
              <a:defRPr sz="2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45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4486468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4178189"/>
      </p:ext>
    </p:extLst>
  </p:cSld>
  <p:clrMapOvr>
    <a:masterClrMapping/>
  </p:clrMapOvr>
</p:sldLayout>
</file>

<file path=ppt/slideLayouts/slideLayout5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24948"/>
      </p:ext>
    </p:extLst>
  </p:cSld>
  <p:clrMapOvr>
    <a:masterClrMapping/>
  </p:clrMapOvr>
</p:sldLayout>
</file>

<file path=ppt/slideLayouts/slideLayout5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0960183"/>
      </p:ext>
    </p:extLst>
  </p:cSld>
  <p:clrMapOvr>
    <a:masterClrMapping/>
  </p:clrMapOvr>
</p:sldLayout>
</file>

<file path=ppt/slideLayouts/slideLayout5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8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8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9896771"/>
      </p:ext>
    </p:extLst>
  </p:cSld>
  <p:clrMapOvr>
    <a:masterClrMapping/>
  </p:clrMapOvr>
</p:sldLayout>
</file>

<file path=ppt/slideLayouts/slideLayout5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24592"/>
      </p:ext>
    </p:extLst>
  </p:cSld>
  <p:clrMapOvr>
    <a:masterClrMapping/>
  </p:clrMapOvr>
</p:sldLayout>
</file>

<file path=ppt/slideLayouts/slideLayout5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1694115"/>
      </p:ext>
    </p:extLst>
  </p:cSld>
  <p:clrMapOvr>
    <a:masterClrMapping/>
  </p:clrMapOvr>
</p:sldLayout>
</file>

<file path=ppt/slideLayouts/slideLayout5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260431"/>
      </p:ext>
    </p:extLst>
  </p:cSld>
  <p:clrMapOvr>
    <a:masterClrMapping/>
  </p:clrMapOvr>
</p:sldLayout>
</file>

<file path=ppt/slideLayouts/slideLayout5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5180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9810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3023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341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2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84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4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9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5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6852997"/>
      </p:ext>
    </p:extLst>
  </p:cSld>
  <p:clrMapOvr>
    <a:masterClrMapping/>
  </p:clrMapOvr>
</p:sldLayout>
</file>

<file path=ppt/slideLayouts/slideLayout5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29710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6002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505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0844739"/>
      </p:ext>
    </p:extLst>
  </p:cSld>
  <p:clrMapOvr>
    <a:masterClrMapping/>
  </p:clrMapOvr>
</p:sldLayout>
</file>

<file path=ppt/slideLayouts/slideLayout5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660980"/>
      </p:ext>
    </p:extLst>
  </p:cSld>
  <p:clrMapOvr>
    <a:masterClrMapping/>
  </p:clrMapOvr>
</p:sldLayout>
</file>

<file path=ppt/slideLayouts/slideLayout5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30339954"/>
      </p:ext>
    </p:extLst>
  </p:cSld>
  <p:clrMapOvr>
    <a:masterClrMapping/>
  </p:clrMapOvr>
</p:sldLayout>
</file>

<file path=ppt/slideLayouts/slideLayout5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8390676"/>
      </p:ext>
    </p:extLst>
  </p:cSld>
  <p:clrMapOvr>
    <a:masterClrMapping/>
  </p:clrMapOvr>
</p:sldLayout>
</file>

<file path=ppt/slideLayouts/slideLayout5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4717"/>
      </p:ext>
    </p:extLst>
  </p:cSld>
  <p:clrMapOvr>
    <a:masterClrMapping/>
  </p:clrMapOvr>
</p:sldLayout>
</file>

<file path=ppt/slideLayouts/slideLayout5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7284757"/>
      </p:ext>
    </p:extLst>
  </p:cSld>
  <p:clrMapOvr>
    <a:masterClrMapping/>
  </p:clrMapOvr>
</p:sldLayout>
</file>

<file path=ppt/slideLayouts/slideLayout5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09084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4288603"/>
      </p:ext>
    </p:extLst>
  </p:cSld>
  <p:clrMapOvr>
    <a:masterClrMapping/>
  </p:clrMapOvr>
</p:sldLayout>
</file>

<file path=ppt/slideLayouts/slideLayout5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0400216"/>
      </p:ext>
    </p:extLst>
  </p:cSld>
  <p:clrMapOvr>
    <a:masterClrMapping/>
  </p:clrMapOvr>
</p:sldLayout>
</file>

<file path=ppt/slideLayouts/slideLayout5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601226"/>
      </p:ext>
    </p:extLst>
  </p:cSld>
  <p:clrMapOvr>
    <a:masterClrMapping/>
  </p:clrMapOvr>
</p:sldLayout>
</file>

<file path=ppt/slideLayouts/slideLayout5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9795892"/>
      </p:ext>
    </p:extLst>
  </p:cSld>
  <p:clrMapOvr>
    <a:masterClrMapping/>
  </p:clrMapOvr>
</p:sldLayout>
</file>

<file path=ppt/slideLayouts/slideLayout5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076586"/>
      </p:ext>
    </p:extLst>
  </p:cSld>
  <p:clrMapOvr>
    <a:masterClrMapping/>
  </p:clrMapOvr>
</p:sldLayout>
</file>

<file path=ppt/slideLayouts/slideLayout5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1017959"/>
      </p:ext>
    </p:extLst>
  </p:cSld>
  <p:clrMapOvr>
    <a:masterClrMapping/>
  </p:clrMapOvr>
</p:sldLayout>
</file>

<file path=ppt/slideLayouts/slideLayout5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0377592"/>
      </p:ext>
    </p:extLst>
  </p:cSld>
  <p:clrMapOvr>
    <a:masterClrMapping/>
  </p:clrMapOvr>
</p:sldLayout>
</file>

<file path=ppt/slideLayouts/slideLayout5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3691736"/>
      </p:ext>
    </p:extLst>
  </p:cSld>
  <p:clrMapOvr>
    <a:masterClrMapping/>
  </p:clrMapOvr>
</p:sldLayout>
</file>

<file path=ppt/slideLayouts/slideLayout5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32405"/>
      </p:ext>
    </p:extLst>
  </p:cSld>
  <p:clrMapOvr>
    <a:masterClrMapping/>
  </p:clrMapOvr>
</p:sldLayout>
</file>

<file path=ppt/slideLayouts/slideLayout5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6362871"/>
      </p:ext>
    </p:extLst>
  </p:cSld>
  <p:clrMapOvr>
    <a:masterClrMapping/>
  </p:clrMapOvr>
</p:sldLayout>
</file>

<file path=ppt/slideLayouts/slideLayout5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44150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31641209"/>
      </p:ext>
    </p:extLst>
  </p:cSld>
  <p:clrMapOvr>
    <a:masterClrMapping/>
  </p:clrMapOvr>
</p:sldLayout>
</file>

<file path=ppt/slideLayouts/slideLayout5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4646904"/>
      </p:ext>
    </p:extLst>
  </p:cSld>
  <p:clrMapOvr>
    <a:masterClrMapping/>
  </p:clrMapOvr>
</p:sldLayout>
</file>

<file path=ppt/slideLayouts/slideLayout5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6694568"/>
      </p:ext>
    </p:extLst>
  </p:cSld>
  <p:clrMapOvr>
    <a:masterClrMapping/>
  </p:clrMapOvr>
</p:sldLayout>
</file>

<file path=ppt/slideLayouts/slideLayout5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02914"/>
      </p:ext>
    </p:extLst>
  </p:cSld>
  <p:clrMapOvr>
    <a:masterClrMapping/>
  </p:clrMapOvr>
</p:sldLayout>
</file>

<file path=ppt/slideLayouts/slideLayout5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1454806"/>
      </p:ext>
    </p:extLst>
  </p:cSld>
  <p:clrMapOvr>
    <a:masterClrMapping/>
  </p:clrMapOvr>
</p:sldLayout>
</file>

<file path=ppt/slideLayouts/slideLayout5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7933682"/>
      </p:ext>
    </p:extLst>
  </p:cSld>
  <p:clrMapOvr>
    <a:masterClrMapping/>
  </p:clrMapOvr>
</p:sldLayout>
</file>

<file path=ppt/slideLayouts/slideLayout5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989835"/>
      </p:ext>
    </p:extLst>
  </p:cSld>
  <p:clrMapOvr>
    <a:masterClrMapping/>
  </p:clrMapOvr>
</p:sldLayout>
</file>

<file path=ppt/slideLayouts/slideLayout5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617201"/>
      </p:ext>
    </p:extLst>
  </p:cSld>
  <p:clrMapOvr>
    <a:masterClrMapping/>
  </p:clrMapOvr>
</p:sldLayout>
</file>

<file path=ppt/slideLayouts/slideLayout5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2017714"/>
      </p:ext>
    </p:extLst>
  </p:cSld>
  <p:clrMapOvr>
    <a:masterClrMapping/>
  </p:clrMapOvr>
</p:sldLayout>
</file>

<file path=ppt/slideLayouts/slideLayout5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8544475"/>
      </p:ext>
    </p:extLst>
  </p:cSld>
  <p:clrMapOvr>
    <a:masterClrMapping/>
  </p:clrMapOvr>
</p:sldLayout>
</file>

<file path=ppt/slideLayouts/slideLayout5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48872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7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420878"/>
      </p:ext>
    </p:extLst>
  </p:cSld>
  <p:clrMapOvr>
    <a:masterClrMapping/>
  </p:clrMapOvr>
</p:sldLayout>
</file>

<file path=ppt/slideLayouts/slideLayout5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106686"/>
      </p:ext>
    </p:extLst>
  </p:cSld>
  <p:clrMapOvr>
    <a:masterClrMapping/>
  </p:clrMapOvr>
</p:sldLayout>
</file>

<file path=ppt/slideLayouts/slideLayout5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719030"/>
      </p:ext>
    </p:extLst>
  </p:cSld>
  <p:clrMapOvr>
    <a:masterClrMapping/>
  </p:clrMapOvr>
</p:sldLayout>
</file>

<file path=ppt/slideLayouts/slideLayout5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584917"/>
      </p:ext>
    </p:extLst>
  </p:cSld>
  <p:clrMapOvr>
    <a:masterClrMapping/>
  </p:clrMapOvr>
</p:sldLayout>
</file>

<file path=ppt/slideLayouts/slideLayout5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8372978"/>
      </p:ext>
    </p:extLst>
  </p:cSld>
  <p:clrMapOvr>
    <a:masterClrMapping/>
  </p:clrMapOvr>
</p:sldLayout>
</file>

<file path=ppt/slideLayouts/slideLayout5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9451151"/>
      </p:ext>
    </p:extLst>
  </p:cSld>
  <p:clrMapOvr>
    <a:masterClrMapping/>
  </p:clrMapOvr>
</p:sldLayout>
</file>

<file path=ppt/slideLayouts/slideLayout5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5382710"/>
      </p:ext>
    </p:extLst>
  </p:cSld>
  <p:clrMapOvr>
    <a:masterClrMapping/>
  </p:clrMapOvr>
</p:sldLayout>
</file>

<file path=ppt/slideLayouts/slideLayout5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3816"/>
      </p:ext>
    </p:extLst>
  </p:cSld>
  <p:clrMapOvr>
    <a:masterClrMapping/>
  </p:clrMapOvr>
</p:sldLayout>
</file>

<file path=ppt/slideLayouts/slideLayout5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4263958"/>
      </p:ext>
    </p:extLst>
  </p:cSld>
  <p:clrMapOvr>
    <a:masterClrMapping/>
  </p:clrMapOvr>
</p:sldLayout>
</file>

<file path=ppt/slideLayouts/slideLayout5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4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4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199933"/>
      </p:ext>
    </p:extLst>
  </p:cSld>
  <p:clrMapOvr>
    <a:masterClrMapping/>
  </p:clrMapOvr>
</p:sldLayout>
</file>

<file path=ppt/slideLayouts/slideLayout5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4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9021" indent="0">
              <a:buNone/>
              <a:defRPr sz="2664" b="1"/>
            </a:lvl2pPr>
            <a:lvl3pPr marL="1218043" indent="0">
              <a:buNone/>
              <a:defRPr sz="2398" b="1"/>
            </a:lvl3pPr>
            <a:lvl4pPr marL="1827063" indent="0">
              <a:buNone/>
              <a:defRPr sz="2131" b="1"/>
            </a:lvl4pPr>
            <a:lvl5pPr marL="2436083" indent="0">
              <a:buNone/>
              <a:defRPr sz="2131" b="1"/>
            </a:lvl5pPr>
            <a:lvl6pPr marL="3045105" indent="0">
              <a:buNone/>
              <a:defRPr sz="2131" b="1"/>
            </a:lvl6pPr>
            <a:lvl7pPr marL="3654126" indent="0">
              <a:buNone/>
              <a:defRPr sz="2131" b="1"/>
            </a:lvl7pPr>
            <a:lvl8pPr marL="4263146" indent="0">
              <a:buNone/>
              <a:defRPr sz="2131" b="1"/>
            </a:lvl8pPr>
            <a:lvl9pPr marL="4872168" indent="0">
              <a:buNone/>
              <a:defRPr sz="2131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7"/>
            </a:lvl1pPr>
            <a:lvl2pPr>
              <a:defRPr sz="2664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4"/>
            <a:ext cx="5389033" cy="639764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9021" indent="0">
              <a:buNone/>
              <a:defRPr sz="2664" b="1"/>
            </a:lvl2pPr>
            <a:lvl3pPr marL="1218043" indent="0">
              <a:buNone/>
              <a:defRPr sz="2398" b="1"/>
            </a:lvl3pPr>
            <a:lvl4pPr marL="1827063" indent="0">
              <a:buNone/>
              <a:defRPr sz="2131" b="1"/>
            </a:lvl4pPr>
            <a:lvl5pPr marL="2436083" indent="0">
              <a:buNone/>
              <a:defRPr sz="2131" b="1"/>
            </a:lvl5pPr>
            <a:lvl6pPr marL="3045105" indent="0">
              <a:buNone/>
              <a:defRPr sz="2131" b="1"/>
            </a:lvl6pPr>
            <a:lvl7pPr marL="3654126" indent="0">
              <a:buNone/>
              <a:defRPr sz="2131" b="1"/>
            </a:lvl7pPr>
            <a:lvl8pPr marL="4263146" indent="0">
              <a:buNone/>
              <a:defRPr sz="2131" b="1"/>
            </a:lvl8pPr>
            <a:lvl9pPr marL="4872168" indent="0">
              <a:buNone/>
              <a:defRPr sz="2131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197"/>
            </a:lvl1pPr>
            <a:lvl2pPr>
              <a:defRPr sz="2664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90865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1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70" indent="0">
              <a:buNone/>
              <a:defRPr sz="2667" b="1"/>
            </a:lvl2pPr>
            <a:lvl3pPr marL="1219140" indent="0">
              <a:buNone/>
              <a:defRPr sz="2400" b="1"/>
            </a:lvl3pPr>
            <a:lvl4pPr marL="1828709" indent="0">
              <a:buNone/>
              <a:defRPr sz="2133" b="1"/>
            </a:lvl4pPr>
            <a:lvl5pPr marL="2438278" indent="0">
              <a:buNone/>
              <a:defRPr sz="2133" b="1"/>
            </a:lvl5pPr>
            <a:lvl6pPr marL="3047848" indent="0">
              <a:buNone/>
              <a:defRPr sz="2133" b="1"/>
            </a:lvl6pPr>
            <a:lvl7pPr marL="3657418" indent="0">
              <a:buNone/>
              <a:defRPr sz="2133" b="1"/>
            </a:lvl7pPr>
            <a:lvl8pPr marL="4266987" indent="0">
              <a:buNone/>
              <a:defRPr sz="2133" b="1"/>
            </a:lvl8pPr>
            <a:lvl9pPr marL="4876557" indent="0">
              <a:buNone/>
              <a:defRPr sz="2133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1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40969"/>
      </p:ext>
    </p:extLst>
  </p:cSld>
  <p:clrMapOvr>
    <a:masterClrMapping/>
  </p:clrMapOvr>
</p:sldLayout>
</file>

<file path=ppt/slideLayouts/slideLayout5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2188787"/>
      </p:ext>
    </p:extLst>
  </p:cSld>
  <p:clrMapOvr>
    <a:masterClrMapping/>
  </p:clrMapOvr>
</p:sldLayout>
</file>

<file path=ppt/slideLayouts/slideLayout5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475099"/>
      </p:ext>
    </p:extLst>
  </p:cSld>
  <p:clrMapOvr>
    <a:masterClrMapping/>
  </p:clrMapOvr>
</p:sldLayout>
</file>

<file path=ppt/slideLayouts/slideLayout5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4263"/>
            </a:lvl1pPr>
            <a:lvl2pPr>
              <a:defRPr sz="3730"/>
            </a:lvl2pPr>
            <a:lvl3pPr>
              <a:defRPr sz="3197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5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021" indent="0">
              <a:buNone/>
              <a:defRPr sz="1599"/>
            </a:lvl2pPr>
            <a:lvl3pPr marL="1218043" indent="0">
              <a:buNone/>
              <a:defRPr sz="1332"/>
            </a:lvl3pPr>
            <a:lvl4pPr marL="1827063" indent="0">
              <a:buNone/>
              <a:defRPr sz="1199"/>
            </a:lvl4pPr>
            <a:lvl5pPr marL="2436083" indent="0">
              <a:buNone/>
              <a:defRPr sz="1199"/>
            </a:lvl5pPr>
            <a:lvl6pPr marL="3045105" indent="0">
              <a:buNone/>
              <a:defRPr sz="1199"/>
            </a:lvl6pPr>
            <a:lvl7pPr marL="3654126" indent="0">
              <a:buNone/>
              <a:defRPr sz="1199"/>
            </a:lvl7pPr>
            <a:lvl8pPr marL="4263146" indent="0">
              <a:buNone/>
              <a:defRPr sz="1199"/>
            </a:lvl8pPr>
            <a:lvl9pPr marL="4872168" indent="0">
              <a:buNone/>
              <a:defRPr sz="1199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8598314"/>
      </p:ext>
    </p:extLst>
  </p:cSld>
  <p:clrMapOvr>
    <a:masterClrMapping/>
  </p:clrMapOvr>
</p:sldLayout>
</file>

<file path=ppt/slideLayouts/slideLayout5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3"/>
            </a:lvl1pPr>
            <a:lvl2pPr marL="609021" indent="0">
              <a:buNone/>
              <a:defRPr sz="3730"/>
            </a:lvl2pPr>
            <a:lvl3pPr marL="1218043" indent="0">
              <a:buNone/>
              <a:defRPr sz="3197"/>
            </a:lvl3pPr>
            <a:lvl4pPr marL="1827063" indent="0">
              <a:buNone/>
              <a:defRPr sz="2664"/>
            </a:lvl4pPr>
            <a:lvl5pPr marL="2436083" indent="0">
              <a:buNone/>
              <a:defRPr sz="2664"/>
            </a:lvl5pPr>
            <a:lvl6pPr marL="3045105" indent="0">
              <a:buNone/>
              <a:defRPr sz="2664"/>
            </a:lvl6pPr>
            <a:lvl7pPr marL="3654126" indent="0">
              <a:buNone/>
              <a:defRPr sz="2664"/>
            </a:lvl7pPr>
            <a:lvl8pPr marL="4263146" indent="0">
              <a:buNone/>
              <a:defRPr sz="2664"/>
            </a:lvl8pPr>
            <a:lvl9pPr marL="4872168" indent="0">
              <a:buNone/>
              <a:defRPr sz="266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021" indent="0">
              <a:buNone/>
              <a:defRPr sz="1599"/>
            </a:lvl2pPr>
            <a:lvl3pPr marL="1218043" indent="0">
              <a:buNone/>
              <a:defRPr sz="1332"/>
            </a:lvl3pPr>
            <a:lvl4pPr marL="1827063" indent="0">
              <a:buNone/>
              <a:defRPr sz="1199"/>
            </a:lvl4pPr>
            <a:lvl5pPr marL="2436083" indent="0">
              <a:buNone/>
              <a:defRPr sz="1199"/>
            </a:lvl5pPr>
            <a:lvl6pPr marL="3045105" indent="0">
              <a:buNone/>
              <a:defRPr sz="1199"/>
            </a:lvl6pPr>
            <a:lvl7pPr marL="3654126" indent="0">
              <a:buNone/>
              <a:defRPr sz="1199"/>
            </a:lvl7pPr>
            <a:lvl8pPr marL="4263146" indent="0">
              <a:buNone/>
              <a:defRPr sz="1199"/>
            </a:lvl8pPr>
            <a:lvl9pPr marL="4872168" indent="0">
              <a:buNone/>
              <a:defRPr sz="1199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3448697"/>
      </p:ext>
    </p:extLst>
  </p:cSld>
  <p:clrMapOvr>
    <a:masterClrMapping/>
  </p:clrMapOvr>
</p:sldLayout>
</file>

<file path=ppt/slideLayouts/slideLayout5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6408863"/>
      </p:ext>
    </p:extLst>
  </p:cSld>
  <p:clrMapOvr>
    <a:masterClrMapping/>
  </p:clrMapOvr>
</p:sldLayout>
</file>

<file path=ppt/slideLayouts/slideLayout5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8810543"/>
      </p:ext>
    </p:extLst>
  </p:cSld>
  <p:clrMapOvr>
    <a:masterClrMapping/>
  </p:clrMapOvr>
</p:sldLayout>
</file>

<file path=ppt/slideLayouts/slideLayout5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0909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562442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097153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47883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5710430"/>
      </p:ext>
    </p:extLst>
  </p:cSld>
  <p:clrMapOvr>
    <a:masterClrMapping/>
  </p:clrMapOvr>
</p:sldLayout>
</file>

<file path=ppt/slideLayouts/slideLayout5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113480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7747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673266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9497212"/>
      </p:ext>
    </p:extLst>
  </p:cSld>
  <p:clrMapOvr>
    <a:masterClrMapping/>
  </p:clrMapOvr>
</p:sldLayout>
</file>

<file path=ppt/slideLayouts/slideLayout5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0059680"/>
      </p:ext>
    </p:extLst>
  </p:cSld>
  <p:clrMapOvr>
    <a:masterClrMapping/>
  </p:clrMapOvr>
</p:sldLayout>
</file>

<file path=ppt/slideLayouts/slideLayout5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37451"/>
      </p:ext>
    </p:extLst>
  </p:cSld>
  <p:clrMapOvr>
    <a:masterClrMapping/>
  </p:clrMapOvr>
</p:sldLayout>
</file>

<file path=ppt/slideLayouts/slideLayout5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7499855"/>
      </p:ext>
    </p:extLst>
  </p:cSld>
  <p:clrMapOvr>
    <a:masterClrMapping/>
  </p:clrMapOvr>
</p:sldLayout>
</file>

<file path=ppt/slideLayouts/slideLayout5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555432"/>
      </p:ext>
    </p:extLst>
  </p:cSld>
  <p:clrMapOvr>
    <a:masterClrMapping/>
  </p:clrMapOvr>
</p:sldLayout>
</file>

<file path=ppt/slideLayouts/slideLayout5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8326929"/>
      </p:ext>
    </p:extLst>
  </p:cSld>
  <p:clrMapOvr>
    <a:masterClrMapping/>
  </p:clrMapOvr>
</p:sldLayout>
</file>

<file path=ppt/slideLayouts/slideLayout5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45979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9651558"/>
      </p:ext>
    </p:extLst>
  </p:cSld>
  <p:clrMapOvr>
    <a:masterClrMapping/>
  </p:clrMapOvr>
</p:sldLayout>
</file>

<file path=ppt/slideLayouts/slideLayout5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9507141"/>
      </p:ext>
    </p:extLst>
  </p:cSld>
  <p:clrMapOvr>
    <a:masterClrMapping/>
  </p:clrMapOvr>
</p:sldLayout>
</file>

<file path=ppt/slideLayouts/slideLayout5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6121992"/>
      </p:ext>
    </p:extLst>
  </p:cSld>
  <p:clrMapOvr>
    <a:masterClrMapping/>
  </p:clrMapOvr>
</p:sldLayout>
</file>

<file path=ppt/slideLayouts/slideLayout5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1816534"/>
      </p:ext>
    </p:extLst>
  </p:cSld>
  <p:clrMapOvr>
    <a:masterClrMapping/>
  </p:clrMapOvr>
</p:sldLayout>
</file>

<file path=ppt/slideLayouts/slideLayout5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6522915"/>
      </p:ext>
    </p:extLst>
  </p:cSld>
  <p:clrMapOvr>
    <a:masterClrMapping/>
  </p:clrMapOvr>
</p:sldLayout>
</file>

<file path=ppt/slideLayouts/slideLayout5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1808234"/>
      </p:ext>
    </p:extLst>
  </p:cSld>
  <p:clrMapOvr>
    <a:masterClrMapping/>
  </p:clrMapOvr>
</p:sldLayout>
</file>

<file path=ppt/slideLayouts/slideLayout5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84077"/>
      </p:ext>
    </p:extLst>
  </p:cSld>
  <p:clrMapOvr>
    <a:masterClrMapping/>
  </p:clrMapOvr>
</p:sldLayout>
</file>

<file path=ppt/slideLayouts/slideLayout5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3553810"/>
      </p:ext>
    </p:extLst>
  </p:cSld>
  <p:clrMapOvr>
    <a:masterClrMapping/>
  </p:clrMapOvr>
</p:sldLayout>
</file>

<file path=ppt/slideLayouts/slideLayout5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0258324"/>
      </p:ext>
    </p:extLst>
  </p:cSld>
  <p:clrMapOvr>
    <a:masterClrMapping/>
  </p:clrMapOvr>
</p:sldLayout>
</file>

<file path=ppt/slideLayouts/slideLayout5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810156"/>
      </p:ext>
    </p:extLst>
  </p:cSld>
  <p:clrMapOvr>
    <a:masterClrMapping/>
  </p:clrMapOvr>
</p:sldLayout>
</file>

<file path=ppt/slideLayouts/slideLayout5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966502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3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4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0692508"/>
      </p:ext>
    </p:extLst>
  </p:cSld>
  <p:clrMapOvr>
    <a:masterClrMapping/>
  </p:clrMapOvr>
</p:sldLayout>
</file>

<file path=ppt/slideLayouts/slideLayout5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898517"/>
      </p:ext>
    </p:extLst>
  </p:cSld>
  <p:clrMapOvr>
    <a:masterClrMapping/>
  </p:clrMapOvr>
</p:sldLayout>
</file>

<file path=ppt/slideLayouts/slideLayout5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94024914"/>
      </p:ext>
    </p:extLst>
  </p:cSld>
  <p:clrMapOvr>
    <a:masterClrMapping/>
  </p:clrMapOvr>
</p:sldLayout>
</file>

<file path=ppt/slideLayouts/slideLayout5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7312727"/>
      </p:ext>
    </p:extLst>
  </p:cSld>
  <p:clrMapOvr>
    <a:masterClrMapping/>
  </p:clrMapOvr>
</p:sldLayout>
</file>

<file path=ppt/slideLayouts/slideLayout5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821268"/>
      </p:ext>
    </p:extLst>
  </p:cSld>
  <p:clrMapOvr>
    <a:masterClrMapping/>
  </p:clrMapOvr>
</p:sldLayout>
</file>

<file path=ppt/slideLayouts/slideLayout5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358817"/>
      </p:ext>
    </p:extLst>
  </p:cSld>
  <p:clrMapOvr>
    <a:masterClrMapping/>
  </p:clrMapOvr>
</p:sldLayout>
</file>

<file path=ppt/slideLayouts/slideLayout5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3078061"/>
      </p:ext>
    </p:extLst>
  </p:cSld>
  <p:clrMapOvr>
    <a:masterClrMapping/>
  </p:clrMapOvr>
</p:sldLayout>
</file>

<file path=ppt/slideLayouts/slideLayout5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6085131"/>
      </p:ext>
    </p:extLst>
  </p:cSld>
  <p:clrMapOvr>
    <a:masterClrMapping/>
  </p:clrMapOvr>
</p:sldLayout>
</file>

<file path=ppt/slideLayouts/slideLayout5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7270037"/>
      </p:ext>
    </p:extLst>
  </p:cSld>
  <p:clrMapOvr>
    <a:masterClrMapping/>
  </p:clrMapOvr>
</p:sldLayout>
</file>

<file path=ppt/slideLayouts/slideLayout5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845399"/>
      </p:ext>
    </p:extLst>
  </p:cSld>
  <p:clrMapOvr>
    <a:masterClrMapping/>
  </p:clrMapOvr>
</p:sldLayout>
</file>

<file path=ppt/slideLayouts/slideLayout5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86449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5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70" indent="0">
              <a:buNone/>
              <a:defRPr sz="3733"/>
            </a:lvl2pPr>
            <a:lvl3pPr marL="1219140" indent="0">
              <a:buNone/>
              <a:defRPr sz="3200"/>
            </a:lvl3pPr>
            <a:lvl4pPr marL="1828709" indent="0">
              <a:buNone/>
              <a:defRPr sz="2667"/>
            </a:lvl4pPr>
            <a:lvl5pPr marL="2438278" indent="0">
              <a:buNone/>
              <a:defRPr sz="2667"/>
            </a:lvl5pPr>
            <a:lvl6pPr marL="3047848" indent="0">
              <a:buNone/>
              <a:defRPr sz="2667"/>
            </a:lvl6pPr>
            <a:lvl7pPr marL="3657418" indent="0">
              <a:buNone/>
              <a:defRPr sz="2667"/>
            </a:lvl7pPr>
            <a:lvl8pPr marL="4266987" indent="0">
              <a:buNone/>
              <a:defRPr sz="2667"/>
            </a:lvl8pPr>
            <a:lvl9pPr marL="4876557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50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70" indent="0">
              <a:buNone/>
              <a:defRPr sz="1600"/>
            </a:lvl2pPr>
            <a:lvl3pPr marL="1219140" indent="0">
              <a:buNone/>
              <a:defRPr sz="1333"/>
            </a:lvl3pPr>
            <a:lvl4pPr marL="1828709" indent="0">
              <a:buNone/>
              <a:defRPr sz="1200"/>
            </a:lvl4pPr>
            <a:lvl5pPr marL="2438278" indent="0">
              <a:buNone/>
              <a:defRPr sz="1200"/>
            </a:lvl5pPr>
            <a:lvl6pPr marL="3047848" indent="0">
              <a:buNone/>
              <a:defRPr sz="1200"/>
            </a:lvl6pPr>
            <a:lvl7pPr marL="3657418" indent="0">
              <a:buNone/>
              <a:defRPr sz="1200"/>
            </a:lvl7pPr>
            <a:lvl8pPr marL="4266987" indent="0">
              <a:buNone/>
              <a:defRPr sz="1200"/>
            </a:lvl8pPr>
            <a:lvl9pPr marL="4876557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169269"/>
      </p:ext>
    </p:extLst>
  </p:cSld>
  <p:clrMapOvr>
    <a:masterClrMapping/>
  </p:clrMapOvr>
</p:sldLayout>
</file>

<file path=ppt/slideLayouts/slideLayout5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185536"/>
      </p:ext>
    </p:extLst>
  </p:cSld>
  <p:clrMapOvr>
    <a:masterClrMapping/>
  </p:clrMapOvr>
</p:sldLayout>
</file>

<file path=ppt/slideLayouts/slideLayout5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9479593"/>
      </p:ext>
    </p:extLst>
  </p:cSld>
  <p:clrMapOvr>
    <a:masterClrMapping/>
  </p:clrMapOvr>
</p:sldLayout>
</file>

<file path=ppt/slideLayouts/slideLayout5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6016101"/>
      </p:ext>
    </p:extLst>
  </p:cSld>
  <p:clrMapOvr>
    <a:masterClrMapping/>
  </p:clrMapOvr>
</p:sldLayout>
</file>

<file path=ppt/slideLayouts/slideLayout5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0724931"/>
      </p:ext>
    </p:extLst>
  </p:cSld>
  <p:clrMapOvr>
    <a:masterClrMapping/>
  </p:clrMapOvr>
</p:sldLayout>
</file>

<file path=ppt/slideLayouts/slideLayout5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9130327"/>
      </p:ext>
    </p:extLst>
  </p:cSld>
  <p:clrMapOvr>
    <a:masterClrMapping/>
  </p:clrMapOvr>
</p:sldLayout>
</file>

<file path=ppt/slideLayouts/slideLayout5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514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33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067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101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13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16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202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236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2708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2482767"/>
      </p:ext>
    </p:extLst>
  </p:cSld>
  <p:clrMapOvr>
    <a:masterClrMapping/>
  </p:clrMapOvr>
</p:sldLayout>
</file>

<file path=ppt/slideLayouts/slideLayout5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4042823"/>
      </p:ext>
    </p:extLst>
  </p:cSld>
  <p:clrMapOvr>
    <a:masterClrMapping/>
  </p:clrMapOvr>
</p:sldLayout>
</file>

<file path=ppt/slideLayouts/slideLayout5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32886218"/>
      </p:ext>
    </p:extLst>
  </p:cSld>
  <p:clrMapOvr>
    <a:masterClrMapping/>
  </p:clrMapOvr>
</p:sldLayout>
</file>

<file path=ppt/slideLayouts/slideLayout5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465"/>
            <a:ext cx="5384800" cy="3394074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465"/>
            <a:ext cx="5384800" cy="3394074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5111549"/>
      </p:ext>
    </p:extLst>
  </p:cSld>
  <p:clrMapOvr>
    <a:masterClrMapping/>
  </p:clrMapOvr>
</p:sldLayout>
</file>

<file path=ppt/slideLayouts/slideLayout5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425"/>
            <a:ext cx="5386917" cy="639764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3360" indent="0">
              <a:buNone/>
              <a:defRPr sz="2664" b="1"/>
            </a:lvl2pPr>
            <a:lvl3pPr marL="1206793" indent="0">
              <a:buNone/>
              <a:defRPr sz="2398" b="1"/>
            </a:lvl3pPr>
            <a:lvl4pPr marL="1810165" indent="0">
              <a:buNone/>
              <a:defRPr sz="2131" b="1"/>
            </a:lvl4pPr>
            <a:lvl5pPr marL="2413585" indent="0">
              <a:buNone/>
              <a:defRPr sz="2131" b="1"/>
            </a:lvl5pPr>
            <a:lvl6pPr marL="3016931" indent="0">
              <a:buNone/>
              <a:defRPr sz="2131" b="1"/>
            </a:lvl6pPr>
            <a:lvl7pPr marL="3620267" indent="0">
              <a:buNone/>
              <a:defRPr sz="2131" b="1"/>
            </a:lvl7pPr>
            <a:lvl8pPr marL="4223681" indent="0">
              <a:buNone/>
              <a:defRPr sz="2131" b="1"/>
            </a:lvl8pPr>
            <a:lvl9pPr marL="4827081" indent="0">
              <a:buNone/>
              <a:defRPr sz="21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7"/>
            </a:lvl1pPr>
            <a:lvl2pPr>
              <a:defRPr sz="2664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564" y="1535425"/>
            <a:ext cx="5389033" cy="639764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3360" indent="0">
              <a:buNone/>
              <a:defRPr sz="2664" b="1"/>
            </a:lvl2pPr>
            <a:lvl3pPr marL="1206793" indent="0">
              <a:buNone/>
              <a:defRPr sz="2398" b="1"/>
            </a:lvl3pPr>
            <a:lvl4pPr marL="1810165" indent="0">
              <a:buNone/>
              <a:defRPr sz="2131" b="1"/>
            </a:lvl4pPr>
            <a:lvl5pPr marL="2413585" indent="0">
              <a:buNone/>
              <a:defRPr sz="2131" b="1"/>
            </a:lvl5pPr>
            <a:lvl6pPr marL="3016931" indent="0">
              <a:buNone/>
              <a:defRPr sz="2131" b="1"/>
            </a:lvl6pPr>
            <a:lvl7pPr marL="3620267" indent="0">
              <a:buNone/>
              <a:defRPr sz="2131" b="1"/>
            </a:lvl7pPr>
            <a:lvl8pPr marL="4223681" indent="0">
              <a:buNone/>
              <a:defRPr sz="2131" b="1"/>
            </a:lvl8pPr>
            <a:lvl9pPr marL="4827081" indent="0">
              <a:buNone/>
              <a:defRPr sz="2131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564" y="2174875"/>
            <a:ext cx="5389033" cy="3951288"/>
          </a:xfrm>
        </p:spPr>
        <p:txBody>
          <a:bodyPr/>
          <a:lstStyle>
            <a:lvl1pPr>
              <a:defRPr sz="3197"/>
            </a:lvl1pPr>
            <a:lvl2pPr>
              <a:defRPr sz="2664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9400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987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95791"/>
      </p:ext>
    </p:extLst>
  </p:cSld>
  <p:clrMapOvr>
    <a:masterClrMapping/>
  </p:clrMapOvr>
</p:sldLayout>
</file>

<file path=ppt/slideLayouts/slideLayout6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947822"/>
      </p:ext>
    </p:extLst>
  </p:cSld>
  <p:clrMapOvr>
    <a:masterClrMapping/>
  </p:clrMapOvr>
</p:sldLayout>
</file>

<file path=ppt/slideLayouts/slideLayout6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4916640"/>
      </p:ext>
    </p:extLst>
  </p:cSld>
  <p:clrMapOvr>
    <a:masterClrMapping/>
  </p:clrMapOvr>
</p:sldLayout>
</file>

<file path=ppt/slideLayouts/slideLayout6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26" y="273439"/>
            <a:ext cx="4011084" cy="1162051"/>
          </a:xfr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38"/>
            <a:ext cx="6815667" cy="5853113"/>
          </a:xfrm>
        </p:spPr>
        <p:txBody>
          <a:bodyPr/>
          <a:lstStyle>
            <a:lvl1pPr>
              <a:defRPr sz="4263"/>
            </a:lvl1pPr>
            <a:lvl2pPr>
              <a:defRPr sz="3730"/>
            </a:lvl2pPr>
            <a:lvl3pPr>
              <a:defRPr sz="3197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26" y="1435493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3360" indent="0">
              <a:buNone/>
              <a:defRPr sz="1599"/>
            </a:lvl2pPr>
            <a:lvl3pPr marL="1206793" indent="0">
              <a:buNone/>
              <a:defRPr sz="1332"/>
            </a:lvl3pPr>
            <a:lvl4pPr marL="1810165" indent="0">
              <a:buNone/>
              <a:defRPr sz="1199"/>
            </a:lvl4pPr>
            <a:lvl5pPr marL="2413585" indent="0">
              <a:buNone/>
              <a:defRPr sz="1199"/>
            </a:lvl5pPr>
            <a:lvl6pPr marL="3016931" indent="0">
              <a:buNone/>
              <a:defRPr sz="1199"/>
            </a:lvl6pPr>
            <a:lvl7pPr marL="3620267" indent="0">
              <a:buNone/>
              <a:defRPr sz="1199"/>
            </a:lvl7pPr>
            <a:lvl8pPr marL="4223681" indent="0">
              <a:buNone/>
              <a:defRPr sz="1199"/>
            </a:lvl8pPr>
            <a:lvl9pPr marL="4827081" indent="0">
              <a:buNone/>
              <a:defRPr sz="11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5825507"/>
      </p:ext>
    </p:extLst>
  </p:cSld>
  <p:clrMapOvr>
    <a:masterClrMapping/>
  </p:clrMapOvr>
</p:sldLayout>
</file>

<file path=ppt/slideLayouts/slideLayout6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3"/>
            </a:lvl1pPr>
            <a:lvl2pPr marL="603360" indent="0">
              <a:buNone/>
              <a:defRPr sz="3730"/>
            </a:lvl2pPr>
            <a:lvl3pPr marL="1206793" indent="0">
              <a:buNone/>
              <a:defRPr sz="3197"/>
            </a:lvl3pPr>
            <a:lvl4pPr marL="1810165" indent="0">
              <a:buNone/>
              <a:defRPr sz="2664"/>
            </a:lvl4pPr>
            <a:lvl5pPr marL="2413585" indent="0">
              <a:buNone/>
              <a:defRPr sz="2664"/>
            </a:lvl5pPr>
            <a:lvl6pPr marL="3016931" indent="0">
              <a:buNone/>
              <a:defRPr sz="2664"/>
            </a:lvl6pPr>
            <a:lvl7pPr marL="3620267" indent="0">
              <a:buNone/>
              <a:defRPr sz="2664"/>
            </a:lvl7pPr>
            <a:lvl8pPr marL="4223681" indent="0">
              <a:buNone/>
              <a:defRPr sz="2664"/>
            </a:lvl8pPr>
            <a:lvl9pPr marL="4827081" indent="0">
              <a:buNone/>
              <a:defRPr sz="266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4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3360" indent="0">
              <a:buNone/>
              <a:defRPr sz="1599"/>
            </a:lvl2pPr>
            <a:lvl3pPr marL="1206793" indent="0">
              <a:buNone/>
              <a:defRPr sz="1332"/>
            </a:lvl3pPr>
            <a:lvl4pPr marL="1810165" indent="0">
              <a:buNone/>
              <a:defRPr sz="1199"/>
            </a:lvl4pPr>
            <a:lvl5pPr marL="2413585" indent="0">
              <a:buNone/>
              <a:defRPr sz="1199"/>
            </a:lvl5pPr>
            <a:lvl6pPr marL="3016931" indent="0">
              <a:buNone/>
              <a:defRPr sz="1199"/>
            </a:lvl6pPr>
            <a:lvl7pPr marL="3620267" indent="0">
              <a:buNone/>
              <a:defRPr sz="1199"/>
            </a:lvl7pPr>
            <a:lvl8pPr marL="4223681" indent="0">
              <a:buNone/>
              <a:defRPr sz="1199"/>
            </a:lvl8pPr>
            <a:lvl9pPr marL="4827081" indent="0">
              <a:buNone/>
              <a:defRPr sz="1199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3056347"/>
      </p:ext>
    </p:extLst>
  </p:cSld>
  <p:clrMapOvr>
    <a:masterClrMapping/>
  </p:clrMapOvr>
</p:sldLayout>
</file>

<file path=ppt/slideLayouts/slideLayout6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6285873"/>
      </p:ext>
    </p:extLst>
  </p:cSld>
  <p:clrMapOvr>
    <a:masterClrMapping/>
  </p:clrMapOvr>
</p:sldLayout>
</file>

<file path=ppt/slideLayouts/slideLayout6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81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81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9592259"/>
      </p:ext>
    </p:extLst>
  </p:cSld>
  <p:clrMapOvr>
    <a:masterClrMapping/>
  </p:clrMapOvr>
</p:sldLayout>
</file>

<file path=ppt/slideLayouts/slideLayout6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59501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80218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650682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57480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81"/>
            <a:ext cx="2743200" cy="438785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81"/>
            <a:ext cx="8026400" cy="438785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769610"/>
      </p:ext>
    </p:extLst>
  </p:cSld>
  <p:clrMapOvr>
    <a:masterClrMapping/>
  </p:clrMapOvr>
</p:sldLayout>
</file>

<file path=ppt/slideLayouts/slideLayout6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34418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309150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3907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2687780"/>
      </p:ext>
    </p:extLst>
  </p:cSld>
  <p:clrMapOvr>
    <a:masterClrMapping/>
  </p:clrMapOvr>
</p:sldLayout>
</file>

<file path=ppt/slideLayouts/slideLayout6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793712"/>
      </p:ext>
    </p:extLst>
  </p:cSld>
  <p:clrMapOvr>
    <a:masterClrMapping/>
  </p:clrMapOvr>
</p:sldLayout>
</file>

<file path=ppt/slideLayouts/slideLayout6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099729"/>
      </p:ext>
    </p:extLst>
  </p:cSld>
  <p:clrMapOvr>
    <a:masterClrMapping/>
  </p:clrMapOvr>
</p:sldLayout>
</file>

<file path=ppt/slideLayouts/slideLayout6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8635796"/>
      </p:ext>
    </p:extLst>
  </p:cSld>
  <p:clrMapOvr>
    <a:masterClrMapping/>
  </p:clrMapOvr>
</p:sldLayout>
</file>

<file path=ppt/slideLayouts/slideLayout6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1588375"/>
      </p:ext>
    </p:extLst>
  </p:cSld>
  <p:clrMapOvr>
    <a:masterClrMapping/>
  </p:clrMapOvr>
</p:sldLayout>
</file>

<file path=ppt/slideLayouts/slideLayout6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2548455"/>
      </p:ext>
    </p:extLst>
  </p:cSld>
  <p:clrMapOvr>
    <a:masterClrMapping/>
  </p:clrMapOvr>
</p:sldLayout>
</file>

<file path=ppt/slideLayouts/slideLayout6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56593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0329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5925602"/>
      </p:ext>
    </p:extLst>
  </p:cSld>
  <p:clrMapOvr>
    <a:masterClrMapping/>
  </p:clrMapOvr>
</p:sldLayout>
</file>

<file path=ppt/slideLayouts/slideLayout6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5278624"/>
      </p:ext>
    </p:extLst>
  </p:cSld>
  <p:clrMapOvr>
    <a:masterClrMapping/>
  </p:clrMapOvr>
</p:sldLayout>
</file>

<file path=ppt/slideLayouts/slideLayout6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4294411"/>
      </p:ext>
    </p:extLst>
  </p:cSld>
  <p:clrMapOvr>
    <a:masterClrMapping/>
  </p:clrMapOvr>
</p:sldLayout>
</file>

<file path=ppt/slideLayouts/slideLayout6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1575907"/>
      </p:ext>
    </p:extLst>
  </p:cSld>
  <p:clrMapOvr>
    <a:masterClrMapping/>
  </p:clrMapOvr>
</p:sldLayout>
</file>

<file path=ppt/slideLayouts/slideLayout6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2754196"/>
      </p:ext>
    </p:extLst>
  </p:cSld>
  <p:clrMapOvr>
    <a:masterClrMapping/>
  </p:clrMapOvr>
</p:sldLayout>
</file>

<file path=ppt/slideLayouts/slideLayout6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202995"/>
      </p:ext>
    </p:extLst>
  </p:cSld>
  <p:clrMapOvr>
    <a:masterClrMapping/>
  </p:clrMapOvr>
</p:sldLayout>
</file>

<file path=ppt/slideLayouts/slideLayout6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186151"/>
      </p:ext>
    </p:extLst>
  </p:cSld>
  <p:clrMapOvr>
    <a:masterClrMapping/>
  </p:clrMapOvr>
</p:sldLayout>
</file>

<file path=ppt/slideLayouts/slideLayout6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1918069"/>
      </p:ext>
    </p:extLst>
  </p:cSld>
  <p:clrMapOvr>
    <a:masterClrMapping/>
  </p:clrMapOvr>
</p:sldLayout>
</file>

<file path=ppt/slideLayouts/slideLayout6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0078592"/>
      </p:ext>
    </p:extLst>
  </p:cSld>
  <p:clrMapOvr>
    <a:masterClrMapping/>
  </p:clrMapOvr>
</p:sldLayout>
</file>

<file path=ppt/slideLayouts/slideLayout6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45854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3982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5737967"/>
      </p:ext>
    </p:extLst>
  </p:cSld>
  <p:clrMapOvr>
    <a:masterClrMapping/>
  </p:clrMapOvr>
</p:sldLayout>
</file>

<file path=ppt/slideLayouts/slideLayout6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8571256"/>
      </p:ext>
    </p:extLst>
  </p:cSld>
  <p:clrMapOvr>
    <a:masterClrMapping/>
  </p:clrMapOvr>
</p:sldLayout>
</file>

<file path=ppt/slideLayouts/slideLayout6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731854"/>
      </p:ext>
    </p:extLst>
  </p:cSld>
  <p:clrMapOvr>
    <a:masterClrMapping/>
  </p:clrMapOvr>
</p:sldLayout>
</file>

<file path=ppt/slideLayouts/slideLayout6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617983"/>
      </p:ext>
    </p:extLst>
  </p:cSld>
  <p:clrMapOvr>
    <a:masterClrMapping/>
  </p:clrMapOvr>
</p:sldLayout>
</file>

<file path=ppt/slideLayouts/slideLayout6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5637928"/>
      </p:ext>
    </p:extLst>
  </p:cSld>
  <p:clrMapOvr>
    <a:masterClrMapping/>
  </p:clrMapOvr>
</p:sldLayout>
</file>

<file path=ppt/slideLayouts/slideLayout6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099673"/>
      </p:ext>
    </p:extLst>
  </p:cSld>
  <p:clrMapOvr>
    <a:masterClrMapping/>
  </p:clrMapOvr>
</p:sldLayout>
</file>

<file path=ppt/slideLayouts/slideLayout6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954430"/>
      </p:ext>
    </p:extLst>
  </p:cSld>
  <p:clrMapOvr>
    <a:masterClrMapping/>
  </p:clrMapOvr>
</p:sldLayout>
</file>

<file path=ppt/slideLayouts/slideLayout6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348363"/>
      </p:ext>
    </p:extLst>
  </p:cSld>
  <p:clrMapOvr>
    <a:masterClrMapping/>
  </p:clrMapOvr>
</p:sldLayout>
</file>

<file path=ppt/slideLayouts/slideLayout6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6864761"/>
      </p:ext>
    </p:extLst>
  </p:cSld>
  <p:clrMapOvr>
    <a:masterClrMapping/>
  </p:clrMapOvr>
</p:sldLayout>
</file>

<file path=ppt/slideLayouts/slideLayout6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25951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5331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8835949"/>
      </p:ext>
    </p:extLst>
  </p:cSld>
  <p:clrMapOvr>
    <a:masterClrMapping/>
  </p:clrMapOvr>
</p:sldLayout>
</file>

<file path=ppt/slideLayouts/slideLayout6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0493284"/>
      </p:ext>
    </p:extLst>
  </p:cSld>
  <p:clrMapOvr>
    <a:masterClrMapping/>
  </p:clrMapOvr>
</p:sldLayout>
</file>

<file path=ppt/slideLayouts/slideLayout6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7955995"/>
      </p:ext>
    </p:extLst>
  </p:cSld>
  <p:clrMapOvr>
    <a:masterClrMapping/>
  </p:clrMapOvr>
</p:sldLayout>
</file>

<file path=ppt/slideLayouts/slideLayout6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1" y="7503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1381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120710" tIns="60355" rIns="120710" bIns="60355" anchor="ctr"/>
          <a:lstStyle/>
          <a:p>
            <a:pPr algn="ctr" defTabSz="603360"/>
            <a:endParaRPr lang="en-US" sz="2398" dirty="0">
              <a:solidFill>
                <a:prstClr val="black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7321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652"/>
            <a:ext cx="11277600" cy="533400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87259494"/>
      </p:ext>
    </p:extLst>
  </p:cSld>
  <p:clrMapOvr>
    <a:masterClrMapping/>
  </p:clrMapOvr>
</p:sldLayout>
</file>

<file path=ppt/slideLayouts/slideLayout6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90136293"/>
      </p:ext>
    </p:extLst>
  </p:cSld>
  <p:clrMapOvr>
    <a:masterClrMapping/>
  </p:clrMapOvr>
</p:sldLayout>
</file>

<file path=ppt/slideLayouts/slideLayout6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02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80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7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60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510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31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2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188270"/>
      </p:ext>
    </p:extLst>
  </p:cSld>
  <p:clrMapOvr>
    <a:masterClrMapping/>
  </p:clrMapOvr>
</p:sldLayout>
</file>

<file path=ppt/slideLayouts/slideLayout6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83094"/>
      </p:ext>
    </p:extLst>
  </p:cSld>
  <p:clrMapOvr>
    <a:masterClrMapping/>
  </p:clrMapOvr>
</p:sldLayout>
</file>

<file path=ppt/slideLayouts/slideLayout6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161204"/>
      </p:ext>
    </p:extLst>
  </p:cSld>
  <p:clrMapOvr>
    <a:masterClrMapping/>
  </p:clrMapOvr>
</p:sldLayout>
</file>

<file path=ppt/slideLayouts/slideLayout6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5"/>
            <a:ext cx="5384800" cy="3394074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5"/>
            <a:ext cx="5384800" cy="3394074"/>
          </a:xfrm>
        </p:spPr>
        <p:txBody>
          <a:bodyPr/>
          <a:lstStyle>
            <a:lvl1pPr>
              <a:defRPr sz="3730"/>
            </a:lvl1pPr>
            <a:lvl2pPr>
              <a:defRPr sz="3197"/>
            </a:lvl2pPr>
            <a:lvl3pPr>
              <a:defRPr sz="2664"/>
            </a:lvl3pPr>
            <a:lvl4pPr>
              <a:defRPr sz="2398"/>
            </a:lvl4pPr>
            <a:lvl5pPr>
              <a:defRPr sz="2398"/>
            </a:lvl5pPr>
            <a:lvl6pPr>
              <a:defRPr sz="2398"/>
            </a:lvl6pPr>
            <a:lvl7pPr>
              <a:defRPr sz="2398"/>
            </a:lvl7pPr>
            <a:lvl8pPr>
              <a:defRPr sz="2398"/>
            </a:lvl8pPr>
            <a:lvl9pPr>
              <a:defRPr sz="2398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3241401"/>
      </p:ext>
    </p:extLst>
  </p:cSld>
  <p:clrMapOvr>
    <a:masterClrMapping/>
  </p:clrMapOvr>
</p:sldLayout>
</file>

<file path=ppt/slideLayouts/slideLayout6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4"/>
            <a:ext cx="5386917" cy="639764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9021" indent="0">
              <a:buNone/>
              <a:defRPr sz="2664" b="1"/>
            </a:lvl2pPr>
            <a:lvl3pPr marL="1218043" indent="0">
              <a:buNone/>
              <a:defRPr sz="2398" b="1"/>
            </a:lvl3pPr>
            <a:lvl4pPr marL="1827063" indent="0">
              <a:buNone/>
              <a:defRPr sz="2131" b="1"/>
            </a:lvl4pPr>
            <a:lvl5pPr marL="2436083" indent="0">
              <a:buNone/>
              <a:defRPr sz="2131" b="1"/>
            </a:lvl5pPr>
            <a:lvl6pPr marL="3045105" indent="0">
              <a:buNone/>
              <a:defRPr sz="2131" b="1"/>
            </a:lvl6pPr>
            <a:lvl7pPr marL="3654126" indent="0">
              <a:buNone/>
              <a:defRPr sz="2131" b="1"/>
            </a:lvl7pPr>
            <a:lvl8pPr marL="4263146" indent="0">
              <a:buNone/>
              <a:defRPr sz="2131" b="1"/>
            </a:lvl8pPr>
            <a:lvl9pPr marL="4872168" indent="0">
              <a:buNone/>
              <a:defRPr sz="2131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197"/>
            </a:lvl1pPr>
            <a:lvl2pPr>
              <a:defRPr sz="2664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80" y="1535114"/>
            <a:ext cx="5389033" cy="639764"/>
          </a:xfrm>
        </p:spPr>
        <p:txBody>
          <a:bodyPr anchor="b"/>
          <a:lstStyle>
            <a:lvl1pPr marL="0" indent="0">
              <a:buNone/>
              <a:defRPr sz="3197" b="1"/>
            </a:lvl1pPr>
            <a:lvl2pPr marL="609021" indent="0">
              <a:buNone/>
              <a:defRPr sz="2664" b="1"/>
            </a:lvl2pPr>
            <a:lvl3pPr marL="1218043" indent="0">
              <a:buNone/>
              <a:defRPr sz="2398" b="1"/>
            </a:lvl3pPr>
            <a:lvl4pPr marL="1827063" indent="0">
              <a:buNone/>
              <a:defRPr sz="2131" b="1"/>
            </a:lvl4pPr>
            <a:lvl5pPr marL="2436083" indent="0">
              <a:buNone/>
              <a:defRPr sz="2131" b="1"/>
            </a:lvl5pPr>
            <a:lvl6pPr marL="3045105" indent="0">
              <a:buNone/>
              <a:defRPr sz="2131" b="1"/>
            </a:lvl6pPr>
            <a:lvl7pPr marL="3654126" indent="0">
              <a:buNone/>
              <a:defRPr sz="2131" b="1"/>
            </a:lvl7pPr>
            <a:lvl8pPr marL="4263146" indent="0">
              <a:buNone/>
              <a:defRPr sz="2131" b="1"/>
            </a:lvl8pPr>
            <a:lvl9pPr marL="4872168" indent="0">
              <a:buNone/>
              <a:defRPr sz="2131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80" y="2174875"/>
            <a:ext cx="5389033" cy="3951288"/>
          </a:xfrm>
        </p:spPr>
        <p:txBody>
          <a:bodyPr/>
          <a:lstStyle>
            <a:lvl1pPr>
              <a:defRPr sz="3197"/>
            </a:lvl1pPr>
            <a:lvl2pPr>
              <a:defRPr sz="2664"/>
            </a:lvl2pPr>
            <a:lvl3pPr>
              <a:defRPr sz="2398"/>
            </a:lvl3pPr>
            <a:lvl4pPr>
              <a:defRPr sz="2131"/>
            </a:lvl4pPr>
            <a:lvl5pPr>
              <a:defRPr sz="2131"/>
            </a:lvl5pPr>
            <a:lvl6pPr>
              <a:defRPr sz="2131"/>
            </a:lvl6pPr>
            <a:lvl7pPr>
              <a:defRPr sz="2131"/>
            </a:lvl7pPr>
            <a:lvl8pPr>
              <a:defRPr sz="2131"/>
            </a:lvl8pPr>
            <a:lvl9pPr>
              <a:defRPr sz="2131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925529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4294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570734"/>
      </p:ext>
    </p:extLst>
  </p:cSld>
  <p:clrMapOvr>
    <a:masterClrMapping/>
  </p:clrMapOvr>
</p:sldLayout>
</file>

<file path=ppt/slideLayouts/slideLayout6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5789780"/>
      </p:ext>
    </p:extLst>
  </p:cSld>
  <p:clrMapOvr>
    <a:masterClrMapping/>
  </p:clrMapOvr>
</p:sldLayout>
</file>

<file path=ppt/slideLayouts/slideLayout6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0"/>
            <a:ext cx="4011084" cy="1162051"/>
          </a:xfr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1"/>
            <a:ext cx="6815667" cy="5853113"/>
          </a:xfrm>
        </p:spPr>
        <p:txBody>
          <a:bodyPr/>
          <a:lstStyle>
            <a:lvl1pPr>
              <a:defRPr sz="4263"/>
            </a:lvl1pPr>
            <a:lvl2pPr>
              <a:defRPr sz="3730"/>
            </a:lvl2pPr>
            <a:lvl3pPr>
              <a:defRPr sz="3197"/>
            </a:lvl3pPr>
            <a:lvl4pPr>
              <a:defRPr sz="2664"/>
            </a:lvl4pPr>
            <a:lvl5pPr>
              <a:defRPr sz="2664"/>
            </a:lvl5pPr>
            <a:lvl6pPr>
              <a:defRPr sz="2664"/>
            </a:lvl6pPr>
            <a:lvl7pPr>
              <a:defRPr sz="2664"/>
            </a:lvl7pPr>
            <a:lvl8pPr>
              <a:defRPr sz="2664"/>
            </a:lvl8pPr>
            <a:lvl9pPr>
              <a:defRPr sz="2664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5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021" indent="0">
              <a:buNone/>
              <a:defRPr sz="1599"/>
            </a:lvl2pPr>
            <a:lvl3pPr marL="1218043" indent="0">
              <a:buNone/>
              <a:defRPr sz="1332"/>
            </a:lvl3pPr>
            <a:lvl4pPr marL="1827063" indent="0">
              <a:buNone/>
              <a:defRPr sz="1199"/>
            </a:lvl4pPr>
            <a:lvl5pPr marL="2436083" indent="0">
              <a:buNone/>
              <a:defRPr sz="1199"/>
            </a:lvl5pPr>
            <a:lvl6pPr marL="3045105" indent="0">
              <a:buNone/>
              <a:defRPr sz="1199"/>
            </a:lvl6pPr>
            <a:lvl7pPr marL="3654126" indent="0">
              <a:buNone/>
              <a:defRPr sz="1199"/>
            </a:lvl7pPr>
            <a:lvl8pPr marL="4263146" indent="0">
              <a:buNone/>
              <a:defRPr sz="1199"/>
            </a:lvl8pPr>
            <a:lvl9pPr marL="4872168" indent="0">
              <a:buNone/>
              <a:defRPr sz="1199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208914"/>
      </p:ext>
    </p:extLst>
  </p:cSld>
  <p:clrMapOvr>
    <a:masterClrMapping/>
  </p:clrMapOvr>
</p:sldLayout>
</file>

<file path=ppt/slideLayouts/slideLayout6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4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3"/>
            </a:lvl1pPr>
            <a:lvl2pPr marL="609021" indent="0">
              <a:buNone/>
              <a:defRPr sz="3730"/>
            </a:lvl2pPr>
            <a:lvl3pPr marL="1218043" indent="0">
              <a:buNone/>
              <a:defRPr sz="3197"/>
            </a:lvl3pPr>
            <a:lvl4pPr marL="1827063" indent="0">
              <a:buNone/>
              <a:defRPr sz="2664"/>
            </a:lvl4pPr>
            <a:lvl5pPr marL="2436083" indent="0">
              <a:buNone/>
              <a:defRPr sz="2664"/>
            </a:lvl5pPr>
            <a:lvl6pPr marL="3045105" indent="0">
              <a:buNone/>
              <a:defRPr sz="2664"/>
            </a:lvl6pPr>
            <a:lvl7pPr marL="3654126" indent="0">
              <a:buNone/>
              <a:defRPr sz="2664"/>
            </a:lvl7pPr>
            <a:lvl8pPr marL="4263146" indent="0">
              <a:buNone/>
              <a:defRPr sz="2664"/>
            </a:lvl8pPr>
            <a:lvl9pPr marL="4872168" indent="0">
              <a:buNone/>
              <a:defRPr sz="2664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021" indent="0">
              <a:buNone/>
              <a:defRPr sz="1599"/>
            </a:lvl2pPr>
            <a:lvl3pPr marL="1218043" indent="0">
              <a:buNone/>
              <a:defRPr sz="1332"/>
            </a:lvl3pPr>
            <a:lvl4pPr marL="1827063" indent="0">
              <a:buNone/>
              <a:defRPr sz="1199"/>
            </a:lvl4pPr>
            <a:lvl5pPr marL="2436083" indent="0">
              <a:buNone/>
              <a:defRPr sz="1199"/>
            </a:lvl5pPr>
            <a:lvl6pPr marL="3045105" indent="0">
              <a:buNone/>
              <a:defRPr sz="1199"/>
            </a:lvl6pPr>
            <a:lvl7pPr marL="3654126" indent="0">
              <a:buNone/>
              <a:defRPr sz="1199"/>
            </a:lvl7pPr>
            <a:lvl8pPr marL="4263146" indent="0">
              <a:buNone/>
              <a:defRPr sz="1199"/>
            </a:lvl8pPr>
            <a:lvl9pPr marL="4872168" indent="0">
              <a:buNone/>
              <a:defRPr sz="1199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3346930"/>
      </p:ext>
    </p:extLst>
  </p:cSld>
  <p:clrMapOvr>
    <a:masterClrMapping/>
  </p:clrMapOvr>
</p:sldLayout>
</file>

<file path=ppt/slideLayouts/slideLayout6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4057715"/>
      </p:ext>
    </p:extLst>
  </p:cSld>
  <p:clrMapOvr>
    <a:masterClrMapping/>
  </p:clrMapOvr>
</p:sldLayout>
</file>

<file path=ppt/slideLayouts/slideLayout6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512491"/>
      </p:ext>
    </p:extLst>
  </p:cSld>
  <p:clrMapOvr>
    <a:masterClrMapping/>
  </p:clrMapOvr>
</p:sldLayout>
</file>

<file path=ppt/slideLayouts/slideLayout6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11846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842005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09332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058390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048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8888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53402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1796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6665250"/>
      </p:ext>
    </p:extLst>
  </p:cSld>
  <p:clrMapOvr>
    <a:masterClrMapping/>
  </p:clrMapOvr>
</p:sldLayout>
</file>

<file path=ppt/slideLayouts/slideLayout6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070722"/>
      </p:ext>
    </p:extLst>
  </p:cSld>
  <p:clrMapOvr>
    <a:masterClrMapping/>
  </p:clrMapOvr>
</p:sldLayout>
</file>

<file path=ppt/slideLayouts/slideLayout6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3293645"/>
      </p:ext>
    </p:extLst>
  </p:cSld>
  <p:clrMapOvr>
    <a:masterClrMapping/>
  </p:clrMapOvr>
</p:sldLayout>
</file>

<file path=ppt/slideLayouts/slideLayout6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8643117"/>
      </p:ext>
    </p:extLst>
  </p:cSld>
  <p:clrMapOvr>
    <a:masterClrMapping/>
  </p:clrMapOvr>
</p:sldLayout>
</file>

<file path=ppt/slideLayouts/slideLayout6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3142538"/>
      </p:ext>
    </p:extLst>
  </p:cSld>
  <p:clrMapOvr>
    <a:masterClrMapping/>
  </p:clrMapOvr>
</p:sldLayout>
</file>

<file path=ppt/slideLayouts/slideLayout6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023456"/>
      </p:ext>
    </p:extLst>
  </p:cSld>
  <p:clrMapOvr>
    <a:masterClrMapping/>
  </p:clrMapOvr>
</p:sldLayout>
</file>

<file path=ppt/slideLayouts/slideLayout6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7773312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8887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910448"/>
      </p:ext>
    </p:extLst>
  </p:cSld>
  <p:clrMapOvr>
    <a:masterClrMapping/>
  </p:clrMapOvr>
</p:sldLayout>
</file>

<file path=ppt/slideLayouts/slideLayout6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5945454"/>
      </p:ext>
    </p:extLst>
  </p:cSld>
  <p:clrMapOvr>
    <a:masterClrMapping/>
  </p:clrMapOvr>
</p:sldLayout>
</file>

<file path=ppt/slideLayouts/slideLayout6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7177353"/>
      </p:ext>
    </p:extLst>
  </p:cSld>
  <p:clrMapOvr>
    <a:masterClrMapping/>
  </p:clrMapOvr>
</p:sldLayout>
</file>

<file path=ppt/slideLayouts/slideLayout6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6822411"/>
      </p:ext>
    </p:extLst>
  </p:cSld>
  <p:clrMapOvr>
    <a:masterClrMapping/>
  </p:clrMapOvr>
</p:sldLayout>
</file>

<file path=ppt/slideLayouts/slideLayout6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3231986"/>
      </p:ext>
    </p:extLst>
  </p:cSld>
  <p:clrMapOvr>
    <a:masterClrMapping/>
  </p:clrMapOvr>
</p:sldLayout>
</file>

<file path=ppt/slideLayouts/slideLayout6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4673737"/>
      </p:ext>
    </p:extLst>
  </p:cSld>
  <p:clrMapOvr>
    <a:masterClrMapping/>
  </p:clrMapOvr>
</p:sldLayout>
</file>

<file path=ppt/slideLayouts/slideLayout6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2393989"/>
      </p:ext>
    </p:extLst>
  </p:cSld>
  <p:clrMapOvr>
    <a:masterClrMapping/>
  </p:clrMapOvr>
</p:sldLayout>
</file>

<file path=ppt/slideLayouts/slideLayout6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7693267"/>
      </p:ext>
    </p:extLst>
  </p:cSld>
  <p:clrMapOvr>
    <a:masterClrMapping/>
  </p:clrMapOvr>
</p:sldLayout>
</file>

<file path=ppt/slideLayouts/slideLayout6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3337373"/>
      </p:ext>
    </p:extLst>
  </p:cSld>
  <p:clrMapOvr>
    <a:masterClrMapping/>
  </p:clrMapOvr>
</p:sldLayout>
</file>

<file path=ppt/slideLayouts/slideLayout6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952119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2825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7774871"/>
      </p:ext>
    </p:extLst>
  </p:cSld>
  <p:clrMapOvr>
    <a:masterClrMapping/>
  </p:clrMapOvr>
</p:sldLayout>
</file>

<file path=ppt/slideLayouts/slideLayout6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2049179"/>
      </p:ext>
    </p:extLst>
  </p:cSld>
  <p:clrMapOvr>
    <a:masterClrMapping/>
  </p:clrMapOvr>
</p:sldLayout>
</file>

<file path=ppt/slideLayouts/slideLayout6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7442852"/>
      </p:ext>
    </p:extLst>
  </p:cSld>
  <p:clrMapOvr>
    <a:masterClrMapping/>
  </p:clrMapOvr>
</p:sldLayout>
</file>

<file path=ppt/slideLayouts/slideLayout6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3704271"/>
      </p:ext>
    </p:extLst>
  </p:cSld>
  <p:clrMapOvr>
    <a:masterClrMapping/>
  </p:clrMapOvr>
</p:sldLayout>
</file>

<file path=ppt/slideLayouts/slideLayout6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5017280"/>
      </p:ext>
    </p:extLst>
  </p:cSld>
  <p:clrMapOvr>
    <a:masterClrMapping/>
  </p:clrMapOvr>
</p:sldLayout>
</file>

<file path=ppt/slideLayouts/slideLayout6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5120194"/>
      </p:ext>
    </p:extLst>
  </p:cSld>
  <p:clrMapOvr>
    <a:masterClrMapping/>
  </p:clrMapOvr>
</p:sldLayout>
</file>

<file path=ppt/slideLayouts/slideLayout6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5330638"/>
      </p:ext>
    </p:extLst>
  </p:cSld>
  <p:clrMapOvr>
    <a:masterClrMapping/>
  </p:clrMapOvr>
</p:sldLayout>
</file>

<file path=ppt/slideLayouts/slideLayout6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854348"/>
      </p:ext>
    </p:extLst>
  </p:cSld>
  <p:clrMapOvr>
    <a:masterClrMapping/>
  </p:clrMapOvr>
</p:sldLayout>
</file>

<file path=ppt/slideLayouts/slideLayout6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1953044"/>
      </p:ext>
    </p:extLst>
  </p:cSld>
  <p:clrMapOvr>
    <a:masterClrMapping/>
  </p:clrMapOvr>
</p:sldLayout>
</file>

<file path=ppt/slideLayouts/slideLayout6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669646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5403545"/>
      </p:ext>
    </p:extLst>
  </p:cSld>
  <p:clrMapOvr>
    <a:masterClrMapping/>
  </p:clrMapOvr>
</p:sldLayout>
</file>

<file path=ppt/slideLayouts/slideLayout6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9410801"/>
      </p:ext>
    </p:extLst>
  </p:cSld>
  <p:clrMapOvr>
    <a:masterClrMapping/>
  </p:clrMapOvr>
</p:sldLayout>
</file>

<file path=ppt/slideLayouts/slideLayout6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049757"/>
      </p:ext>
    </p:extLst>
  </p:cSld>
  <p:clrMapOvr>
    <a:masterClrMapping/>
  </p:clrMapOvr>
</p:sldLayout>
</file>

<file path=ppt/slideLayouts/slideLayout6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78913748"/>
      </p:ext>
    </p:extLst>
  </p:cSld>
  <p:clrMapOvr>
    <a:masterClrMapping/>
  </p:clrMapOvr>
</p:sldLayout>
</file>

<file path=ppt/slideLayouts/slideLayout6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4" y="7422"/>
            <a:ext cx="12212985" cy="609599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399"/>
          </a:xfrm>
          <a:noFill/>
        </p:spPr>
        <p:txBody>
          <a:bodyPr vert="horz" numCol="1"/>
          <a:lstStyle>
            <a:lvl1pPr marL="243609" algn="r">
              <a:defRPr sz="2664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021"/>
            <a:endParaRPr lang="en-US" sz="2398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3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1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6574875"/>
      </p:ext>
    </p:extLst>
  </p:cSld>
  <p:clrMapOvr>
    <a:masterClrMapping/>
  </p:clrMapOvr>
</p:sldLayout>
</file>

<file path=ppt/slideLayouts/slideLayout6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34765158"/>
      </p:ext>
    </p:extLst>
  </p:cSld>
  <p:clrMapOvr>
    <a:masterClrMapping/>
  </p:clrMapOvr>
</p:sldLayout>
</file>

<file path=ppt/slideLayouts/slideLayout6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9811869"/>
      </p:ext>
    </p:extLst>
  </p:cSld>
  <p:clrMapOvr>
    <a:masterClrMapping/>
  </p:clrMapOvr>
</p:sldLayout>
</file>

<file path=ppt/slideLayouts/slideLayout6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8678908"/>
      </p:ext>
    </p:extLst>
  </p:cSld>
  <p:clrMapOvr>
    <a:masterClrMapping/>
  </p:clrMapOvr>
</p:sldLayout>
</file>

<file path=ppt/slideLayouts/slideLayout6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57222479"/>
      </p:ext>
    </p:extLst>
  </p:cSld>
  <p:clrMapOvr>
    <a:masterClrMapping/>
  </p:clrMapOvr>
</p:sldLayout>
</file>

<file path=ppt/slideLayouts/slideLayout6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487271"/>
      </p:ext>
    </p:extLst>
  </p:cSld>
  <p:clrMapOvr>
    <a:masterClrMapping/>
  </p:clrMapOvr>
</p:sldLayout>
</file>

<file path=ppt/slideLayouts/slideLayout6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358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0229456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830367"/>
      </p:ext>
    </p:extLst>
  </p:cSld>
  <p:clrMapOvr>
    <a:masterClrMapping/>
  </p:clrMapOvr>
</p:sldLayout>
</file>

<file path=ppt/slideLayouts/slideLayout7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7550998"/>
      </p:ext>
    </p:extLst>
  </p:cSld>
  <p:clrMapOvr>
    <a:masterClrMapping/>
  </p:clrMapOvr>
</p:sldLayout>
</file>

<file path=ppt/slideLayouts/slideLayout7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661105"/>
      </p:ext>
    </p:extLst>
  </p:cSld>
  <p:clrMapOvr>
    <a:masterClrMapping/>
  </p:clrMapOvr>
</p:sldLayout>
</file>

<file path=ppt/slideLayouts/slideLayout7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8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8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004149"/>
      </p:ext>
    </p:extLst>
  </p:cSld>
  <p:clrMapOvr>
    <a:masterClrMapping/>
  </p:clrMapOvr>
</p:sldLayout>
</file>

<file path=ppt/slideLayouts/slideLayout7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20081"/>
      </p:ext>
    </p:extLst>
  </p:cSld>
  <p:clrMapOvr>
    <a:masterClrMapping/>
  </p:clrMapOvr>
</p:sldLayout>
</file>

<file path=ppt/slideLayouts/slideLayout7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9083622"/>
      </p:ext>
    </p:extLst>
  </p:cSld>
  <p:clrMapOvr>
    <a:masterClrMapping/>
  </p:clrMapOvr>
</p:sldLayout>
</file>

<file path=ppt/slideLayouts/slideLayout7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8968267"/>
      </p:ext>
    </p:extLst>
  </p:cSld>
  <p:clrMapOvr>
    <a:masterClrMapping/>
  </p:clrMapOvr>
</p:sldLayout>
</file>

<file path=ppt/slideLayouts/slideLayout7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9329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498996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234314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37416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77270"/>
      </p:ext>
    </p:extLst>
  </p:cSld>
  <p:clrMapOvr>
    <a:masterClrMapping/>
  </p:clrMapOvr>
</p:sldLayout>
</file>

<file path=ppt/slideLayouts/slideLayout7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4461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3642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6044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9555386"/>
      </p:ext>
    </p:extLst>
  </p:cSld>
  <p:clrMapOvr>
    <a:masterClrMapping/>
  </p:clrMapOvr>
</p:sldLayout>
</file>

<file path=ppt/slideLayouts/slideLayout7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0471"/>
      </p:ext>
    </p:extLst>
  </p:cSld>
  <p:clrMapOvr>
    <a:masterClrMapping/>
  </p:clrMapOvr>
</p:sldLayout>
</file>

<file path=ppt/slideLayouts/slideLayout7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605095"/>
      </p:ext>
    </p:extLst>
  </p:cSld>
  <p:clrMapOvr>
    <a:masterClrMapping/>
  </p:clrMapOvr>
</p:sldLayout>
</file>

<file path=ppt/slideLayouts/slideLayout7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9930750"/>
      </p:ext>
    </p:extLst>
  </p:cSld>
  <p:clrMapOvr>
    <a:masterClrMapping/>
  </p:clrMapOvr>
</p:sldLayout>
</file>

<file path=ppt/slideLayouts/slideLayout7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6656611"/>
      </p:ext>
    </p:extLst>
  </p:cSld>
  <p:clrMapOvr>
    <a:masterClrMapping/>
  </p:clrMapOvr>
</p:sldLayout>
</file>

<file path=ppt/slideLayouts/slideLayout7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7494640"/>
      </p:ext>
    </p:extLst>
  </p:cSld>
  <p:clrMapOvr>
    <a:masterClrMapping/>
  </p:clrMapOvr>
</p:sldLayout>
</file>

<file path=ppt/slideLayouts/slideLayout7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166348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655213"/>
      </p:ext>
    </p:extLst>
  </p:cSld>
  <p:clrMapOvr>
    <a:masterClrMapping/>
  </p:clrMapOvr>
</p:sldLayout>
</file>

<file path=ppt/slideLayouts/slideLayout7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066646"/>
      </p:ext>
    </p:extLst>
  </p:cSld>
  <p:clrMapOvr>
    <a:masterClrMapping/>
  </p:clrMapOvr>
</p:sldLayout>
</file>

<file path=ppt/slideLayouts/slideLayout7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8002398"/>
      </p:ext>
    </p:extLst>
  </p:cSld>
  <p:clrMapOvr>
    <a:masterClrMapping/>
  </p:clrMapOvr>
</p:sldLayout>
</file>

<file path=ppt/slideLayouts/slideLayout7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141404"/>
      </p:ext>
    </p:extLst>
  </p:cSld>
  <p:clrMapOvr>
    <a:masterClrMapping/>
  </p:clrMapOvr>
</p:sldLayout>
</file>

<file path=ppt/slideLayouts/slideLayout7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9567858"/>
      </p:ext>
    </p:extLst>
  </p:cSld>
  <p:clrMapOvr>
    <a:masterClrMapping/>
  </p:clrMapOvr>
</p:sldLayout>
</file>

<file path=ppt/slideLayouts/slideLayout7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8095405"/>
      </p:ext>
    </p:extLst>
  </p:cSld>
  <p:clrMapOvr>
    <a:masterClrMapping/>
  </p:clrMapOvr>
</p:sldLayout>
</file>

<file path=ppt/slideLayouts/slideLayout7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830496"/>
      </p:ext>
    </p:extLst>
  </p:cSld>
  <p:clrMapOvr>
    <a:masterClrMapping/>
  </p:clrMapOvr>
</p:sldLayout>
</file>

<file path=ppt/slideLayouts/slideLayout7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679087"/>
      </p:ext>
    </p:extLst>
  </p:cSld>
  <p:clrMapOvr>
    <a:masterClrMapping/>
  </p:clrMapOvr>
</p:sldLayout>
</file>

<file path=ppt/slideLayouts/slideLayout7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789624"/>
      </p:ext>
    </p:extLst>
  </p:cSld>
  <p:clrMapOvr>
    <a:masterClrMapping/>
  </p:clrMapOvr>
</p:sldLayout>
</file>

<file path=ppt/slideLayouts/slideLayout7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8511836"/>
      </p:ext>
    </p:extLst>
  </p:cSld>
  <p:clrMapOvr>
    <a:masterClrMapping/>
  </p:clrMapOvr>
</p:sldLayout>
</file>

<file path=ppt/slideLayouts/slideLayout7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1703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3840148"/>
      </p:ext>
    </p:extLst>
  </p:cSld>
  <p:clrMapOvr>
    <a:masterClrMapping/>
  </p:clrMapOvr>
</p:sldLayout>
</file>

<file path=ppt/slideLayouts/slideLayout7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7134844"/>
      </p:ext>
    </p:extLst>
  </p:cSld>
  <p:clrMapOvr>
    <a:masterClrMapping/>
  </p:clrMapOvr>
</p:sldLayout>
</file>

<file path=ppt/slideLayouts/slideLayout7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5217404"/>
      </p:ext>
    </p:extLst>
  </p:cSld>
  <p:clrMapOvr>
    <a:masterClrMapping/>
  </p:clrMapOvr>
</p:sldLayout>
</file>

<file path=ppt/slideLayouts/slideLayout7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056260"/>
      </p:ext>
    </p:extLst>
  </p:cSld>
  <p:clrMapOvr>
    <a:masterClrMapping/>
  </p:clrMapOvr>
</p:sldLayout>
</file>

<file path=ppt/slideLayouts/slideLayout7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1855991"/>
      </p:ext>
    </p:extLst>
  </p:cSld>
  <p:clrMapOvr>
    <a:masterClrMapping/>
  </p:clrMapOvr>
</p:sldLayout>
</file>

<file path=ppt/slideLayouts/slideLayout7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942803"/>
      </p:ext>
    </p:extLst>
  </p:cSld>
  <p:clrMapOvr>
    <a:masterClrMapping/>
  </p:clrMapOvr>
</p:sldLayout>
</file>

<file path=ppt/slideLayouts/slideLayout7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1493821"/>
      </p:ext>
    </p:extLst>
  </p:cSld>
  <p:clrMapOvr>
    <a:masterClrMapping/>
  </p:clrMapOvr>
</p:sldLayout>
</file>

<file path=ppt/slideLayouts/slideLayout7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0858360"/>
      </p:ext>
    </p:extLst>
  </p:cSld>
  <p:clrMapOvr>
    <a:masterClrMapping/>
  </p:clrMapOvr>
</p:sldLayout>
</file>

<file path=ppt/slideLayouts/slideLayout7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44844"/>
      </p:ext>
    </p:extLst>
  </p:cSld>
  <p:clrMapOvr>
    <a:masterClrMapping/>
  </p:clrMapOvr>
</p:sldLayout>
</file>

<file path=ppt/slideLayouts/slideLayout7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841557"/>
      </p:ext>
    </p:extLst>
  </p:cSld>
  <p:clrMapOvr>
    <a:masterClrMapping/>
  </p:clrMapOvr>
</p:sldLayout>
</file>

<file path=ppt/slideLayouts/slideLayout7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391329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198575"/>
      </p:ext>
    </p:extLst>
  </p:cSld>
  <p:clrMapOvr>
    <a:masterClrMapping/>
  </p:clrMapOvr>
</p:sldLayout>
</file>

<file path=ppt/slideLayouts/slideLayout7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713838"/>
      </p:ext>
    </p:extLst>
  </p:cSld>
  <p:clrMapOvr>
    <a:masterClrMapping/>
  </p:clrMapOvr>
</p:sldLayout>
</file>

<file path=ppt/slideLayouts/slideLayout7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159066"/>
      </p:ext>
    </p:extLst>
  </p:cSld>
  <p:clrMapOvr>
    <a:masterClrMapping/>
  </p:clrMapOvr>
</p:sldLayout>
</file>

<file path=ppt/slideLayouts/slideLayout7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140773"/>
      </p:ext>
    </p:extLst>
  </p:cSld>
  <p:clrMapOvr>
    <a:masterClrMapping/>
  </p:clrMapOvr>
</p:sldLayout>
</file>

<file path=ppt/slideLayouts/slideLayout7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869305"/>
      </p:ext>
    </p:extLst>
  </p:cSld>
  <p:clrMapOvr>
    <a:masterClrMapping/>
  </p:clrMapOvr>
</p:sldLayout>
</file>

<file path=ppt/slideLayouts/slideLayout7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9630564"/>
      </p:ext>
    </p:extLst>
  </p:cSld>
  <p:clrMapOvr>
    <a:masterClrMapping/>
  </p:clrMapOvr>
</p:sldLayout>
</file>

<file path=ppt/slideLayouts/slideLayout7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001182"/>
      </p:ext>
    </p:extLst>
  </p:cSld>
  <p:clrMapOvr>
    <a:masterClrMapping/>
  </p:clrMapOvr>
</p:sldLayout>
</file>

<file path=ppt/slideLayouts/slideLayout7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643628"/>
      </p:ext>
    </p:extLst>
  </p:cSld>
  <p:clrMapOvr>
    <a:masterClrMapping/>
  </p:clrMapOvr>
</p:sldLayout>
</file>

<file path=ppt/slideLayouts/slideLayout7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57297506"/>
      </p:ext>
    </p:extLst>
  </p:cSld>
  <p:clrMapOvr>
    <a:masterClrMapping/>
  </p:clrMapOvr>
</p:sldLayout>
</file>

<file path=ppt/slideLayouts/slideLayout7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94104"/>
      </p:ext>
    </p:extLst>
  </p:cSld>
  <p:clrMapOvr>
    <a:masterClrMapping/>
  </p:clrMapOvr>
</p:sldLayout>
</file>

<file path=ppt/slideLayouts/slideLayout7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81338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6368982"/>
      </p:ext>
    </p:extLst>
  </p:cSld>
  <p:clrMapOvr>
    <a:masterClrMapping/>
  </p:clrMapOvr>
</p:sldLayout>
</file>

<file path=ppt/slideLayouts/slideLayout7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9437259"/>
      </p:ext>
    </p:extLst>
  </p:cSld>
  <p:clrMapOvr>
    <a:masterClrMapping/>
  </p:clrMapOvr>
</p:sldLayout>
</file>

<file path=ppt/slideLayouts/slideLayout7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195981"/>
      </p:ext>
    </p:extLst>
  </p:cSld>
  <p:clrMapOvr>
    <a:masterClrMapping/>
  </p:clrMapOvr>
</p:sldLayout>
</file>

<file path=ppt/slideLayouts/slideLayout7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8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8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1150526"/>
      </p:ext>
    </p:extLst>
  </p:cSld>
  <p:clrMapOvr>
    <a:masterClrMapping/>
  </p:clrMapOvr>
</p:sldLayout>
</file>

<file path=ppt/slideLayouts/slideLayout7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3645083"/>
      </p:ext>
    </p:extLst>
  </p:cSld>
  <p:clrMapOvr>
    <a:masterClrMapping/>
  </p:clrMapOvr>
</p:sldLayout>
</file>

<file path=ppt/slideLayouts/slideLayout7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9037544"/>
      </p:ext>
    </p:extLst>
  </p:cSld>
  <p:clrMapOvr>
    <a:masterClrMapping/>
  </p:clrMapOvr>
</p:sldLayout>
</file>

<file path=ppt/slideLayouts/slideLayout7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2849023"/>
      </p:ext>
    </p:extLst>
  </p:cSld>
  <p:clrMapOvr>
    <a:masterClrMapping/>
  </p:clrMapOvr>
</p:sldLayout>
</file>

<file path=ppt/slideLayouts/slideLayout7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84284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71161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559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5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18552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8499780"/>
      </p:ext>
    </p:extLst>
  </p:cSld>
  <p:clrMapOvr>
    <a:masterClrMapping/>
  </p:clrMapOvr>
</p:sldLayout>
</file>

<file path=ppt/slideLayouts/slideLayout76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878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4296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90457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6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668636"/>
      </p:ext>
    </p:extLst>
  </p:cSld>
  <p:clrMapOvr>
    <a:masterClrMapping/>
  </p:clrMapOvr>
</p:sldLayout>
</file>

<file path=ppt/slideLayouts/slideLayout7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461342"/>
      </p:ext>
    </p:extLst>
  </p:cSld>
  <p:clrMapOvr>
    <a:masterClrMapping/>
  </p:clrMapOvr>
</p:sldLayout>
</file>

<file path=ppt/slideLayouts/slideLayout7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779111"/>
      </p:ext>
    </p:extLst>
  </p:cSld>
  <p:clrMapOvr>
    <a:masterClrMapping/>
  </p:clrMapOvr>
</p:sldLayout>
</file>

<file path=ppt/slideLayouts/slideLayout7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44037"/>
      </p:ext>
    </p:extLst>
  </p:cSld>
  <p:clrMapOvr>
    <a:masterClrMapping/>
  </p:clrMapOvr>
</p:sldLayout>
</file>

<file path=ppt/slideLayouts/slideLayout76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70244018"/>
      </p:ext>
    </p:extLst>
  </p:cSld>
  <p:clrMapOvr>
    <a:masterClrMapping/>
  </p:clrMapOvr>
</p:sldLayout>
</file>

<file path=ppt/slideLayouts/slideLayout7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5501018"/>
      </p:ext>
    </p:extLst>
  </p:cSld>
  <p:clrMapOvr>
    <a:masterClrMapping/>
  </p:clrMapOvr>
</p:sldLayout>
</file>

<file path=ppt/slideLayouts/slideLayout7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647982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445807"/>
      </p:ext>
    </p:extLst>
  </p:cSld>
  <p:clrMapOvr>
    <a:masterClrMapping/>
  </p:clrMapOvr>
</p:sldLayout>
</file>

<file path=ppt/slideLayouts/slideLayout7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1562274"/>
      </p:ext>
    </p:extLst>
  </p:cSld>
  <p:clrMapOvr>
    <a:masterClrMapping/>
  </p:clrMapOvr>
</p:sldLayout>
</file>

<file path=ppt/slideLayouts/slideLayout7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909161"/>
      </p:ext>
    </p:extLst>
  </p:cSld>
  <p:clrMapOvr>
    <a:masterClrMapping/>
  </p:clrMapOvr>
</p:sldLayout>
</file>

<file path=ppt/slideLayouts/slideLayout7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4977718"/>
      </p:ext>
    </p:extLst>
  </p:cSld>
  <p:clrMapOvr>
    <a:masterClrMapping/>
  </p:clrMapOvr>
</p:sldLayout>
</file>

<file path=ppt/slideLayouts/slideLayout7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41088"/>
      </p:ext>
    </p:extLst>
  </p:cSld>
  <p:clrMapOvr>
    <a:masterClrMapping/>
  </p:clrMapOvr>
</p:sldLayout>
</file>

<file path=ppt/slideLayouts/slideLayout7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855552"/>
      </p:ext>
    </p:extLst>
  </p:cSld>
  <p:clrMapOvr>
    <a:masterClrMapping/>
  </p:clrMapOvr>
</p:sldLayout>
</file>

<file path=ppt/slideLayouts/slideLayout7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738534"/>
      </p:ext>
    </p:extLst>
  </p:cSld>
  <p:clrMapOvr>
    <a:masterClrMapping/>
  </p:clrMapOvr>
</p:sldLayout>
</file>

<file path=ppt/slideLayouts/slideLayout7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8005971"/>
      </p:ext>
    </p:extLst>
  </p:cSld>
  <p:clrMapOvr>
    <a:masterClrMapping/>
  </p:clrMapOvr>
</p:sldLayout>
</file>

<file path=ppt/slideLayouts/slideLayout7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838786"/>
      </p:ext>
    </p:extLst>
  </p:cSld>
  <p:clrMapOvr>
    <a:masterClrMapping/>
  </p:clrMapOvr>
</p:sldLayout>
</file>

<file path=ppt/slideLayouts/slideLayout7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2769519"/>
      </p:ext>
    </p:extLst>
  </p:cSld>
  <p:clrMapOvr>
    <a:masterClrMapping/>
  </p:clrMapOvr>
</p:sldLayout>
</file>

<file path=ppt/slideLayouts/slideLayout7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415037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7958791"/>
      </p:ext>
    </p:extLst>
  </p:cSld>
  <p:clrMapOvr>
    <a:masterClrMapping/>
  </p:clrMapOvr>
</p:sldLayout>
</file>

<file path=ppt/slideLayouts/slideLayout7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9271143"/>
      </p:ext>
    </p:extLst>
  </p:cSld>
  <p:clrMapOvr>
    <a:masterClrMapping/>
  </p:clrMapOvr>
</p:sldLayout>
</file>

<file path=ppt/slideLayouts/slideLayout7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7022096"/>
      </p:ext>
    </p:extLst>
  </p:cSld>
  <p:clrMapOvr>
    <a:masterClrMapping/>
  </p:clrMapOvr>
</p:sldLayout>
</file>

<file path=ppt/slideLayouts/slideLayout7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0113266"/>
      </p:ext>
    </p:extLst>
  </p:cSld>
  <p:clrMapOvr>
    <a:masterClrMapping/>
  </p:clrMapOvr>
</p:sldLayout>
</file>

<file path=ppt/slideLayouts/slideLayout7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0671833"/>
      </p:ext>
    </p:extLst>
  </p:cSld>
  <p:clrMapOvr>
    <a:masterClrMapping/>
  </p:clrMapOvr>
</p:sldLayout>
</file>

<file path=ppt/slideLayouts/slideLayout7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362920"/>
      </p:ext>
    </p:extLst>
  </p:cSld>
  <p:clrMapOvr>
    <a:masterClrMapping/>
  </p:clrMapOvr>
</p:sldLayout>
</file>

<file path=ppt/slideLayouts/slideLayout7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575616"/>
      </p:ext>
    </p:extLst>
  </p:cSld>
  <p:clrMapOvr>
    <a:masterClrMapping/>
  </p:clrMapOvr>
</p:sldLayout>
</file>

<file path=ppt/slideLayouts/slideLayout7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49496"/>
      </p:ext>
    </p:extLst>
  </p:cSld>
  <p:clrMapOvr>
    <a:masterClrMapping/>
  </p:clrMapOvr>
</p:sldLayout>
</file>

<file path=ppt/slideLayouts/slideLayout7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1637174"/>
      </p:ext>
    </p:extLst>
  </p:cSld>
  <p:clrMapOvr>
    <a:masterClrMapping/>
  </p:clrMapOvr>
</p:sldLayout>
</file>

<file path=ppt/slideLayouts/slideLayout7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1699660"/>
      </p:ext>
    </p:extLst>
  </p:cSld>
  <p:clrMapOvr>
    <a:masterClrMapping/>
  </p:clrMapOvr>
</p:sldLayout>
</file>

<file path=ppt/slideLayouts/slideLayout7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79691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3862475"/>
      </p:ext>
    </p:extLst>
  </p:cSld>
  <p:clrMapOvr>
    <a:masterClrMapping/>
  </p:clrMapOvr>
</p:sldLayout>
</file>

<file path=ppt/slideLayouts/slideLayout7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6687807"/>
      </p:ext>
    </p:extLst>
  </p:cSld>
  <p:clrMapOvr>
    <a:masterClrMapping/>
  </p:clrMapOvr>
</p:sldLayout>
</file>

<file path=ppt/slideLayouts/slideLayout7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4091918"/>
      </p:ext>
    </p:extLst>
  </p:cSld>
  <p:clrMapOvr>
    <a:masterClrMapping/>
  </p:clrMapOvr>
</p:sldLayout>
</file>

<file path=ppt/slideLayouts/slideLayout7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749291"/>
      </p:ext>
    </p:extLst>
  </p:cSld>
  <p:clrMapOvr>
    <a:masterClrMapping/>
  </p:clrMapOvr>
</p:sldLayout>
</file>

<file path=ppt/slideLayouts/slideLayout7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7663609"/>
      </p:ext>
    </p:extLst>
  </p:cSld>
  <p:clrMapOvr>
    <a:masterClrMapping/>
  </p:clrMapOvr>
</p:sldLayout>
</file>

<file path=ppt/slideLayouts/slideLayout7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6846400"/>
      </p:ext>
    </p:extLst>
  </p:cSld>
  <p:clrMapOvr>
    <a:masterClrMapping/>
  </p:clrMapOvr>
</p:sldLayout>
</file>

<file path=ppt/slideLayouts/slideLayout7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4"/>
            <a:ext cx="103632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999218"/>
      </p:ext>
    </p:extLst>
  </p:cSld>
  <p:clrMapOvr>
    <a:masterClrMapping/>
  </p:clrMapOvr>
</p:sldLayout>
</file>

<file path=ppt/slideLayouts/slideLayout7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706919"/>
      </p:ext>
    </p:extLst>
  </p:cSld>
  <p:clrMapOvr>
    <a:masterClrMapping/>
  </p:clrMapOvr>
</p:sldLayout>
</file>

<file path=ppt/slideLayouts/slideLayout7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8145250"/>
      </p:ext>
    </p:extLst>
  </p:cSld>
  <p:clrMapOvr>
    <a:masterClrMapping/>
  </p:clrMapOvr>
</p:sldLayout>
</file>

<file path=ppt/slideLayouts/slideLayout7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3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412104"/>
      </p:ext>
    </p:extLst>
  </p:cSld>
  <p:clrMapOvr>
    <a:masterClrMapping/>
  </p:clrMapOvr>
</p:sldLayout>
</file>

<file path=ppt/slideLayouts/slideLayout79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41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9" y="273055"/>
            <a:ext cx="4011084" cy="1162051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142"/>
            <a:ext cx="6815667" cy="5853113"/>
          </a:xfrm>
        </p:spPr>
        <p:txBody>
          <a:bodyPr/>
          <a:lstStyle>
            <a:lvl1pPr>
              <a:defRPr sz="4300"/>
            </a:lvl1pPr>
            <a:lvl2pPr>
              <a:defRPr sz="37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9" y="1435104"/>
            <a:ext cx="4011084" cy="4691063"/>
          </a:xfrm>
        </p:spPr>
        <p:txBody>
          <a:bodyPr/>
          <a:lstStyle>
            <a:lvl1pPr marL="0" indent="0">
              <a:buNone/>
              <a:defRPr sz="1900"/>
            </a:lvl1pPr>
            <a:lvl2pPr marL="608659" indent="0">
              <a:buNone/>
              <a:defRPr sz="1600"/>
            </a:lvl2pPr>
            <a:lvl3pPr marL="1217430" indent="0">
              <a:buNone/>
              <a:defRPr sz="1300"/>
            </a:lvl3pPr>
            <a:lvl4pPr marL="1826125" indent="0">
              <a:buNone/>
              <a:defRPr sz="1200"/>
            </a:lvl4pPr>
            <a:lvl5pPr marL="2434858" indent="0">
              <a:buNone/>
              <a:defRPr sz="1200"/>
            </a:lvl5pPr>
            <a:lvl6pPr marL="3043516" indent="0">
              <a:buNone/>
              <a:defRPr sz="1200"/>
            </a:lvl6pPr>
            <a:lvl7pPr marL="3652175" indent="0">
              <a:buNone/>
              <a:defRPr sz="1200"/>
            </a:lvl7pPr>
            <a:lvl8pPr marL="4260907" indent="0">
              <a:buNone/>
              <a:defRPr sz="1200"/>
            </a:lvl8pPr>
            <a:lvl9pPr marL="486962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82523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0466448"/>
      </p:ext>
    </p:extLst>
  </p:cSld>
  <p:clrMapOvr>
    <a:masterClrMapping/>
  </p:clrMapOvr>
</p:sldLayout>
</file>

<file path=ppt/slideLayouts/slideLayout8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9815127"/>
      </p:ext>
    </p:extLst>
  </p:cSld>
  <p:clrMapOvr>
    <a:masterClrMapping/>
  </p:clrMapOvr>
</p:sldLayout>
</file>

<file path=ppt/slideLayouts/slideLayout80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5062989"/>
      </p:ext>
    </p:extLst>
  </p:cSld>
  <p:clrMapOvr>
    <a:masterClrMapping/>
  </p:clrMapOvr>
</p:sldLayout>
</file>

<file path=ppt/slideLayouts/slideLayout80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18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0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18" y="1435104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710034"/>
      </p:ext>
    </p:extLst>
  </p:cSld>
  <p:clrMapOvr>
    <a:masterClrMapping/>
  </p:clrMapOvr>
</p:sldLayout>
</file>

<file path=ppt/slideLayouts/slideLayout80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6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5647092"/>
      </p:ext>
    </p:extLst>
  </p:cSld>
  <p:clrMapOvr>
    <a:masterClrMapping/>
  </p:clrMapOvr>
</p:sldLayout>
</file>

<file path=ppt/slideLayouts/slideLayout80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956504"/>
      </p:ext>
    </p:extLst>
  </p:cSld>
  <p:clrMapOvr>
    <a:masterClrMapping/>
  </p:clrMapOvr>
</p:sldLayout>
</file>

<file path=ppt/slideLayouts/slideLayout8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7"/>
            <a:ext cx="2743200" cy="4387851"/>
          </a:xfrm>
        </p:spPr>
        <p:txBody>
          <a:bodyPr vert="eaVert"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7"/>
            <a:ext cx="8026400" cy="4387851"/>
          </a:xfrm>
        </p:spPr>
        <p:txBody>
          <a:bodyPr vert="eaVert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429594"/>
      </p:ext>
    </p:extLst>
  </p:cSld>
  <p:clrMapOvr>
    <a:masterClrMapping/>
  </p:clrMapOvr>
</p:sldLayout>
</file>

<file path=ppt/slideLayouts/slideLayout80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930738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9162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40994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0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84595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913152"/>
      </p:ext>
    </p:extLst>
  </p:cSld>
  <p:clrMapOvr>
    <a:masterClrMapping/>
  </p:clrMapOvr>
</p:sldLayout>
</file>

<file path=ppt/slideLayouts/slideLayout8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2673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2196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33405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3869435"/>
      </p:ext>
    </p:extLst>
  </p:cSld>
  <p:clrMapOvr>
    <a:masterClrMapping/>
  </p:clrMapOvr>
</p:sldLayout>
</file>

<file path=ppt/slideLayouts/slideLayout8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9704"/>
      </p:ext>
    </p:extLst>
  </p:cSld>
  <p:clrMapOvr>
    <a:masterClrMapping/>
  </p:clrMapOvr>
</p:sldLayout>
</file>

<file path=ppt/slideLayouts/slideLayout8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6420633"/>
      </p:ext>
    </p:extLst>
  </p:cSld>
  <p:clrMapOvr>
    <a:masterClrMapping/>
  </p:clrMapOvr>
</p:sldLayout>
</file>

<file path=ppt/slideLayouts/slideLayout8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4940977"/>
      </p:ext>
    </p:extLst>
  </p:cSld>
  <p:clrMapOvr>
    <a:masterClrMapping/>
  </p:clrMapOvr>
</p:sldLayout>
</file>

<file path=ppt/slideLayouts/slideLayout8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04869207"/>
      </p:ext>
    </p:extLst>
  </p:cSld>
  <p:clrMapOvr>
    <a:masterClrMapping/>
  </p:clrMapOvr>
</p:sldLayout>
</file>

<file path=ppt/slideLayouts/slideLayout8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17854"/>
      </p:ext>
    </p:extLst>
  </p:cSld>
  <p:clrMapOvr>
    <a:masterClrMapping/>
  </p:clrMapOvr>
</p:sldLayout>
</file>

<file path=ppt/slideLayouts/slideLayout8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5686154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4664399"/>
      </p:ext>
    </p:extLst>
  </p:cSld>
  <p:clrMapOvr>
    <a:masterClrMapping/>
  </p:clrMapOvr>
</p:sldLayout>
</file>

<file path=ppt/slideLayouts/slideLayout8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1505215"/>
      </p:ext>
    </p:extLst>
  </p:cSld>
  <p:clrMapOvr>
    <a:masterClrMapping/>
  </p:clrMapOvr>
</p:sldLayout>
</file>

<file path=ppt/slideLayouts/slideLayout8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8062018"/>
      </p:ext>
    </p:extLst>
  </p:cSld>
  <p:clrMapOvr>
    <a:masterClrMapping/>
  </p:clrMapOvr>
</p:sldLayout>
</file>

<file path=ppt/slideLayouts/slideLayout8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2737537"/>
      </p:ext>
    </p:extLst>
  </p:cSld>
  <p:clrMapOvr>
    <a:masterClrMapping/>
  </p:clrMapOvr>
</p:sldLayout>
</file>

<file path=ppt/slideLayouts/slideLayout8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7252883"/>
      </p:ext>
    </p:extLst>
  </p:cSld>
  <p:clrMapOvr>
    <a:masterClrMapping/>
  </p:clrMapOvr>
</p:sldLayout>
</file>

<file path=ppt/slideLayouts/slideLayout8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0217973"/>
      </p:ext>
    </p:extLst>
  </p:cSld>
  <p:clrMapOvr>
    <a:masterClrMapping/>
  </p:clrMapOvr>
</p:sldLayout>
</file>

<file path=ppt/slideLayouts/slideLayout8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4593742"/>
      </p:ext>
    </p:extLst>
  </p:cSld>
  <p:clrMapOvr>
    <a:masterClrMapping/>
  </p:clrMapOvr>
</p:sldLayout>
</file>

<file path=ppt/slideLayouts/slideLayout8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2724006"/>
      </p:ext>
    </p:extLst>
  </p:cSld>
  <p:clrMapOvr>
    <a:masterClrMapping/>
  </p:clrMapOvr>
</p:sldLayout>
</file>

<file path=ppt/slideLayouts/slideLayout8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1028363"/>
      </p:ext>
    </p:extLst>
  </p:cSld>
  <p:clrMapOvr>
    <a:masterClrMapping/>
  </p:clrMapOvr>
</p:sldLayout>
</file>

<file path=ppt/slideLayouts/slideLayout8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8699090"/>
      </p:ext>
    </p:extLst>
  </p:cSld>
  <p:clrMapOvr>
    <a:masterClrMapping/>
  </p:clrMapOvr>
</p:sldLayout>
</file>

<file path=ppt/slideLayouts/slideLayout8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7037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199909"/>
      </p:ext>
    </p:extLst>
  </p:cSld>
  <p:clrMapOvr>
    <a:masterClrMapping/>
  </p:clrMapOvr>
</p:sldLayout>
</file>

<file path=ppt/slideLayouts/slideLayout8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611877"/>
      </p:ext>
    </p:extLst>
  </p:cSld>
  <p:clrMapOvr>
    <a:masterClrMapping/>
  </p:clrMapOvr>
</p:sldLayout>
</file>

<file path=ppt/slideLayouts/slideLayout8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0435285"/>
      </p:ext>
    </p:extLst>
  </p:cSld>
  <p:clrMapOvr>
    <a:masterClrMapping/>
  </p:clrMapOvr>
</p:sldLayout>
</file>

<file path=ppt/slideLayouts/slideLayout8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7629952"/>
      </p:ext>
    </p:extLst>
  </p:cSld>
  <p:clrMapOvr>
    <a:masterClrMapping/>
  </p:clrMapOvr>
</p:sldLayout>
</file>

<file path=ppt/slideLayouts/slideLayout8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680166"/>
      </p:ext>
    </p:extLst>
  </p:cSld>
  <p:clrMapOvr>
    <a:masterClrMapping/>
  </p:clrMapOvr>
</p:sldLayout>
</file>

<file path=ppt/slideLayouts/slideLayout8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496612"/>
      </p:ext>
    </p:extLst>
  </p:cSld>
  <p:clrMapOvr>
    <a:masterClrMapping/>
  </p:clrMapOvr>
</p:sldLayout>
</file>

<file path=ppt/slideLayouts/slideLayout8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80772"/>
      </p:ext>
    </p:extLst>
  </p:cSld>
  <p:clrMapOvr>
    <a:masterClrMapping/>
  </p:clrMapOvr>
</p:sldLayout>
</file>

<file path=ppt/slideLayouts/slideLayout8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5090348"/>
      </p:ext>
    </p:extLst>
  </p:cSld>
  <p:clrMapOvr>
    <a:masterClrMapping/>
  </p:clrMapOvr>
</p:sldLayout>
</file>

<file path=ppt/slideLayouts/slideLayout8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3041025"/>
      </p:ext>
    </p:extLst>
  </p:cSld>
  <p:clrMapOvr>
    <a:masterClrMapping/>
  </p:clrMapOvr>
</p:sldLayout>
</file>

<file path=ppt/slideLayouts/slideLayout8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1988668"/>
      </p:ext>
    </p:extLst>
  </p:cSld>
  <p:clrMapOvr>
    <a:masterClrMapping/>
  </p:clrMapOvr>
</p:sldLayout>
</file>

<file path=ppt/slideLayouts/slideLayout8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2395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389955"/>
      </p:ext>
    </p:extLst>
  </p:cSld>
  <p:clrMapOvr>
    <a:masterClrMapping/>
  </p:clrMapOvr>
</p:sldLayout>
</file>

<file path=ppt/slideLayouts/slideLayout8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100176"/>
      </p:ext>
    </p:extLst>
  </p:cSld>
  <p:clrMapOvr>
    <a:masterClrMapping/>
  </p:clrMapOvr>
</p:sldLayout>
</file>

<file path=ppt/slideLayouts/slideLayout8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8354850"/>
      </p:ext>
    </p:extLst>
  </p:cSld>
  <p:clrMapOvr>
    <a:masterClrMapping/>
  </p:clrMapOvr>
</p:sldLayout>
</file>

<file path=ppt/slideLayouts/slideLayout8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4391020"/>
      </p:ext>
    </p:extLst>
  </p:cSld>
  <p:clrMapOvr>
    <a:masterClrMapping/>
  </p:clrMapOvr>
</p:sldLayout>
</file>

<file path=ppt/slideLayouts/slideLayout8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34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85"/>
            <a:endParaRPr lang="en-US" sz="2400" dirty="0">
              <a:solidFill>
                <a:prstClr val="black"/>
              </a:solidFill>
              <a:latin typeface="微軟正黑體" panose="020B0604030504040204" pitchFamily="34" charset="-120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1" y="6432149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0234891"/>
      </p:ext>
    </p:extLst>
  </p:cSld>
  <p:clrMapOvr>
    <a:masterClrMapping/>
  </p:clrMapOvr>
</p:sldLayout>
</file>

<file path=ppt/slideLayouts/slideLayout8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2794195"/>
      </p:ext>
    </p:extLst>
  </p:cSld>
  <p:clrMapOvr>
    <a:masterClrMapping/>
  </p:clrMapOvr>
</p:sldLayout>
</file>

<file path=ppt/slideLayouts/slideLayout8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231" indent="0" algn="ctr">
              <a:buNone/>
              <a:defRPr sz="2000"/>
            </a:lvl2pPr>
            <a:lvl3pPr marL="912564" indent="0" algn="ctr">
              <a:buNone/>
              <a:defRPr sz="1900"/>
            </a:lvl3pPr>
            <a:lvl4pPr marL="1368846" indent="0" algn="ctr">
              <a:buNone/>
              <a:defRPr sz="1600"/>
            </a:lvl4pPr>
            <a:lvl5pPr marL="1825128" indent="0" algn="ctr">
              <a:buNone/>
              <a:defRPr sz="1600"/>
            </a:lvl5pPr>
            <a:lvl6pPr marL="2281462" indent="0" algn="ctr">
              <a:buNone/>
              <a:defRPr sz="1600"/>
            </a:lvl6pPr>
            <a:lvl7pPr marL="2737690" indent="0" algn="ctr">
              <a:buNone/>
              <a:defRPr sz="1600"/>
            </a:lvl7pPr>
            <a:lvl8pPr marL="3193920" indent="0" algn="ctr">
              <a:buNone/>
              <a:defRPr sz="1600"/>
            </a:lvl8pPr>
            <a:lvl9pPr marL="365015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45498"/>
      </p:ext>
    </p:extLst>
  </p:cSld>
  <p:clrMapOvr>
    <a:masterClrMapping/>
  </p:clrMapOvr>
</p:sldLayout>
</file>

<file path=ppt/slideLayouts/slideLayout8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185582"/>
      </p:ext>
    </p:extLst>
  </p:cSld>
  <p:clrMapOvr>
    <a:masterClrMapping/>
  </p:clrMapOvr>
</p:sldLayout>
</file>

<file path=ppt/slideLayouts/slideLayout8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84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2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5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1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14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76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3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01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474934"/>
      </p:ext>
    </p:extLst>
  </p:cSld>
  <p:clrMapOvr>
    <a:masterClrMapping/>
  </p:clrMapOvr>
</p:sldLayout>
</file>

<file path=ppt/slideLayouts/slideLayout8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7148114"/>
      </p:ext>
    </p:extLst>
  </p:cSld>
  <p:clrMapOvr>
    <a:masterClrMapping/>
  </p:clrMapOvr>
</p:sldLayout>
</file>

<file path=ppt/slideLayouts/slideLayout8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1" indent="0">
              <a:buNone/>
              <a:defRPr sz="2000" b="1"/>
            </a:lvl2pPr>
            <a:lvl3pPr marL="912564" indent="0">
              <a:buNone/>
              <a:defRPr sz="1900" b="1"/>
            </a:lvl3pPr>
            <a:lvl4pPr marL="136884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62" indent="0">
              <a:buNone/>
              <a:defRPr sz="1600" b="1"/>
            </a:lvl6pPr>
            <a:lvl7pPr marL="2737690" indent="0">
              <a:buNone/>
              <a:defRPr sz="1600" b="1"/>
            </a:lvl7pPr>
            <a:lvl8pPr marL="3193920" indent="0">
              <a:buNone/>
              <a:defRPr sz="1600" b="1"/>
            </a:lvl8pPr>
            <a:lvl9pPr marL="36501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231" indent="0">
              <a:buNone/>
              <a:defRPr sz="2000" b="1"/>
            </a:lvl2pPr>
            <a:lvl3pPr marL="912564" indent="0">
              <a:buNone/>
              <a:defRPr sz="1900" b="1"/>
            </a:lvl3pPr>
            <a:lvl4pPr marL="1368846" indent="0">
              <a:buNone/>
              <a:defRPr sz="1600" b="1"/>
            </a:lvl4pPr>
            <a:lvl5pPr marL="1825128" indent="0">
              <a:buNone/>
              <a:defRPr sz="1600" b="1"/>
            </a:lvl5pPr>
            <a:lvl6pPr marL="2281462" indent="0">
              <a:buNone/>
              <a:defRPr sz="1600" b="1"/>
            </a:lvl6pPr>
            <a:lvl7pPr marL="2737690" indent="0">
              <a:buNone/>
              <a:defRPr sz="1600" b="1"/>
            </a:lvl7pPr>
            <a:lvl8pPr marL="3193920" indent="0">
              <a:buNone/>
              <a:defRPr sz="1600" b="1"/>
            </a:lvl8pPr>
            <a:lvl9pPr marL="36501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90343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686900"/>
      </p:ext>
    </p:extLst>
  </p:cSld>
  <p:clrMapOvr>
    <a:masterClrMapping/>
  </p:clrMapOvr>
</p:sldLayout>
</file>

<file path=ppt/slideLayouts/slideLayout8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360172"/>
      </p:ext>
    </p:extLst>
  </p:cSld>
  <p:clrMapOvr>
    <a:masterClrMapping/>
  </p:clrMapOvr>
</p:sldLayout>
</file>

<file path=ppt/slideLayouts/slideLayout8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662514"/>
      </p:ext>
    </p:extLst>
  </p:cSld>
  <p:clrMapOvr>
    <a:masterClrMapping/>
  </p:clrMapOvr>
</p:sldLayout>
</file>

<file path=ppt/slideLayouts/slideLayout8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53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31" indent="0">
              <a:buNone/>
              <a:defRPr sz="1500"/>
            </a:lvl2pPr>
            <a:lvl3pPr marL="912564" indent="0">
              <a:buNone/>
              <a:defRPr sz="1200"/>
            </a:lvl3pPr>
            <a:lvl4pPr marL="1368846" indent="0">
              <a:buNone/>
              <a:defRPr sz="1100"/>
            </a:lvl4pPr>
            <a:lvl5pPr marL="1825128" indent="0">
              <a:buNone/>
              <a:defRPr sz="1100"/>
            </a:lvl5pPr>
            <a:lvl6pPr marL="2281462" indent="0">
              <a:buNone/>
              <a:defRPr sz="1100"/>
            </a:lvl6pPr>
            <a:lvl7pPr marL="2737690" indent="0">
              <a:buNone/>
              <a:defRPr sz="1100"/>
            </a:lvl7pPr>
            <a:lvl8pPr marL="3193920" indent="0">
              <a:buNone/>
              <a:defRPr sz="1100"/>
            </a:lvl8pPr>
            <a:lvl9pPr marL="36501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6482138"/>
      </p:ext>
    </p:extLst>
  </p:cSld>
  <p:clrMapOvr>
    <a:masterClrMapping/>
  </p:clrMapOvr>
</p:sldLayout>
</file>

<file path=ppt/slideLayouts/slideLayout8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53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231" indent="0">
              <a:buNone/>
              <a:defRPr sz="2800"/>
            </a:lvl2pPr>
            <a:lvl3pPr marL="912564" indent="0">
              <a:buNone/>
              <a:defRPr sz="2400"/>
            </a:lvl3pPr>
            <a:lvl4pPr marL="1368846" indent="0">
              <a:buNone/>
              <a:defRPr sz="2000"/>
            </a:lvl4pPr>
            <a:lvl5pPr marL="1825128" indent="0">
              <a:buNone/>
              <a:defRPr sz="2000"/>
            </a:lvl5pPr>
            <a:lvl6pPr marL="2281462" indent="0">
              <a:buNone/>
              <a:defRPr sz="2000"/>
            </a:lvl6pPr>
            <a:lvl7pPr marL="2737690" indent="0">
              <a:buNone/>
              <a:defRPr sz="2000"/>
            </a:lvl7pPr>
            <a:lvl8pPr marL="3193920" indent="0">
              <a:buNone/>
              <a:defRPr sz="2000"/>
            </a:lvl8pPr>
            <a:lvl9pPr marL="365015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231" indent="0">
              <a:buNone/>
              <a:defRPr sz="1500"/>
            </a:lvl2pPr>
            <a:lvl3pPr marL="912564" indent="0">
              <a:buNone/>
              <a:defRPr sz="1200"/>
            </a:lvl3pPr>
            <a:lvl4pPr marL="1368846" indent="0">
              <a:buNone/>
              <a:defRPr sz="1100"/>
            </a:lvl4pPr>
            <a:lvl5pPr marL="1825128" indent="0">
              <a:buNone/>
              <a:defRPr sz="1100"/>
            </a:lvl5pPr>
            <a:lvl6pPr marL="2281462" indent="0">
              <a:buNone/>
              <a:defRPr sz="1100"/>
            </a:lvl6pPr>
            <a:lvl7pPr marL="2737690" indent="0">
              <a:buNone/>
              <a:defRPr sz="1100"/>
            </a:lvl7pPr>
            <a:lvl8pPr marL="3193920" indent="0">
              <a:buNone/>
              <a:defRPr sz="1100"/>
            </a:lvl8pPr>
            <a:lvl9pPr marL="36501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127910"/>
      </p:ext>
    </p:extLst>
  </p:cSld>
  <p:clrMapOvr>
    <a:masterClrMapping/>
  </p:clrMapOvr>
</p:sldLayout>
</file>

<file path=ppt/slideLayouts/slideLayout8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413381"/>
      </p:ext>
    </p:extLst>
  </p:cSld>
  <p:clrMapOvr>
    <a:masterClrMapping/>
  </p:clrMapOvr>
</p:sldLayout>
</file>

<file path=ppt/slideLayouts/slideLayout8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235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235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840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0624794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4152791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2161478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535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7"/>
            <a:ext cx="7315200" cy="566739"/>
          </a:xfrm>
        </p:spPr>
        <p:txBody>
          <a:bodyPr anchor="b"/>
          <a:lstStyle>
            <a:lvl1pPr algn="l">
              <a:defRPr sz="27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300"/>
            </a:lvl1pPr>
            <a:lvl2pPr marL="608659" indent="0">
              <a:buNone/>
              <a:defRPr sz="3700"/>
            </a:lvl2pPr>
            <a:lvl3pPr marL="1217430" indent="0">
              <a:buNone/>
              <a:defRPr sz="3200"/>
            </a:lvl3pPr>
            <a:lvl4pPr marL="1826125" indent="0">
              <a:buNone/>
              <a:defRPr sz="2700"/>
            </a:lvl4pPr>
            <a:lvl5pPr marL="2434858" indent="0">
              <a:buNone/>
              <a:defRPr sz="2700"/>
            </a:lvl5pPr>
            <a:lvl6pPr marL="3043516" indent="0">
              <a:buNone/>
              <a:defRPr sz="2700"/>
            </a:lvl6pPr>
            <a:lvl7pPr marL="3652175" indent="0">
              <a:buNone/>
              <a:defRPr sz="2700"/>
            </a:lvl7pPr>
            <a:lvl8pPr marL="4260907" indent="0">
              <a:buNone/>
              <a:defRPr sz="2700"/>
            </a:lvl8pPr>
            <a:lvl9pPr marL="4869622" indent="0">
              <a:buNone/>
              <a:defRPr sz="27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428"/>
            <a:ext cx="7315200" cy="804863"/>
          </a:xfrm>
        </p:spPr>
        <p:txBody>
          <a:bodyPr/>
          <a:lstStyle>
            <a:lvl1pPr marL="0" indent="0">
              <a:buNone/>
              <a:defRPr sz="1900"/>
            </a:lvl1pPr>
            <a:lvl2pPr marL="608659" indent="0">
              <a:buNone/>
              <a:defRPr sz="1600"/>
            </a:lvl2pPr>
            <a:lvl3pPr marL="1217430" indent="0">
              <a:buNone/>
              <a:defRPr sz="1300"/>
            </a:lvl3pPr>
            <a:lvl4pPr marL="1826125" indent="0">
              <a:buNone/>
              <a:defRPr sz="1200"/>
            </a:lvl4pPr>
            <a:lvl5pPr marL="2434858" indent="0">
              <a:buNone/>
              <a:defRPr sz="1200"/>
            </a:lvl5pPr>
            <a:lvl6pPr marL="3043516" indent="0">
              <a:buNone/>
              <a:defRPr sz="1200"/>
            </a:lvl6pPr>
            <a:lvl7pPr marL="3652175" indent="0">
              <a:buNone/>
              <a:defRPr sz="1200"/>
            </a:lvl7pPr>
            <a:lvl8pPr marL="4260907" indent="0">
              <a:buNone/>
              <a:defRPr sz="1200"/>
            </a:lvl8pPr>
            <a:lvl9pPr marL="4869622" indent="0">
              <a:buNone/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94131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485038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970057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3361679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5068570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218381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6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37833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7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095708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8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230021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9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5315691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0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5" y="7421"/>
            <a:ext cx="12212985" cy="609600"/>
          </a:xfrm>
          <a:prstGeom prst="rect">
            <a:avLst/>
          </a:prstGeom>
          <a:solidFill>
            <a:schemeClr val="accent6">
              <a:shade val="75000"/>
            </a:schemeClr>
          </a:solidFill>
          <a:ln w="25400" cap="rnd" cmpd="sng" algn="ctr">
            <a:noFill/>
            <a:prstDash val="solid"/>
          </a:ln>
          <a:effectLst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sp>
        <p:nvSpPr>
          <p:cNvPr id="14" name="Title 13"/>
          <p:cNvSpPr>
            <a:spLocks noGrp="1"/>
          </p:cNvSpPr>
          <p:nvPr>
            <p:ph type="ctrTitle"/>
          </p:nvPr>
        </p:nvSpPr>
        <p:spPr>
          <a:xfrm>
            <a:off x="2235200" y="0"/>
            <a:ext cx="9652000" cy="533400"/>
          </a:xfrm>
          <a:noFill/>
        </p:spPr>
        <p:txBody>
          <a:bodyPr vert="horz" numCol="1"/>
          <a:lstStyle>
            <a:lvl1pPr marL="243829" algn="r">
              <a:defRPr sz="2667" b="0" u="none" cap="none" spc="200" baseline="0">
                <a:solidFill>
                  <a:schemeClr val="bg1"/>
                </a:solidFill>
              </a:defRPr>
            </a:lvl1pPr>
            <a:extLst/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4" name="Rectangle 4"/>
          <p:cNvSpPr>
            <a:spLocks noGrp="1"/>
          </p:cNvSpPr>
          <p:nvPr>
            <p:ph type="ftr" sz="quarter" idx="11"/>
          </p:nvPr>
        </p:nvSpPr>
        <p:spPr>
          <a:xfrm>
            <a:off x="3606800" y="6477000"/>
            <a:ext cx="4978400" cy="3048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extLst/>
          </a:lstStyle>
          <a:p>
            <a:r>
              <a:rPr lang="en-US" dirty="0" smtClean="0">
                <a:solidFill>
                  <a:prstClr val="black">
                    <a:lumMod val="50000"/>
                    <a:lumOff val="50000"/>
                  </a:prstClr>
                </a:solidFill>
              </a:rPr>
              <a:t>www.mawc411www.mawc411.com.com</a:t>
            </a:r>
            <a:endParaRPr lang="en-US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0" y="685800"/>
            <a:ext cx="12192000" cy="27432"/>
          </a:xfrm>
          <a:prstGeom prst="rect">
            <a:avLst/>
          </a:prstGeom>
          <a:solidFill>
            <a:schemeClr val="accent4"/>
          </a:solidFill>
          <a:ln w="25400" cap="rnd" cmpd="sng" algn="ctr">
            <a:noFill/>
            <a:prstDash val="solid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defTabSz="609570"/>
            <a:endParaRPr lang="en-US" sz="2400" dirty="0">
              <a:solidFill>
                <a:prstClr val="black"/>
              </a:solidFill>
              <a:sym typeface="Calibri"/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926574" y="6432153"/>
            <a:ext cx="1265439" cy="425851"/>
          </a:xfrm>
          <a:prstGeom prst="rect">
            <a:avLst/>
          </a:prstGeom>
        </p:spPr>
      </p:pic>
      <p:sp>
        <p:nvSpPr>
          <p:cNvPr id="16" name="Rectangle 11"/>
          <p:cNvSpPr>
            <a:spLocks noGrp="1"/>
          </p:cNvSpPr>
          <p:nvPr>
            <p:ph sz="quarter" idx="15"/>
          </p:nvPr>
        </p:nvSpPr>
        <p:spPr>
          <a:xfrm>
            <a:off x="406400" y="914400"/>
            <a:ext cx="11277600" cy="5334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9227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51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07.xml"/><Relationship Id="rId18" Type="http://schemas.openxmlformats.org/officeDocument/2006/relationships/slideLayout" Target="../slideLayouts/slideLayout312.xml"/><Relationship Id="rId26" Type="http://schemas.openxmlformats.org/officeDocument/2006/relationships/slideLayout" Target="../slideLayouts/slideLayout320.xml"/><Relationship Id="rId39" Type="http://schemas.openxmlformats.org/officeDocument/2006/relationships/slideLayout" Target="../slideLayouts/slideLayout333.xml"/><Relationship Id="rId3" Type="http://schemas.openxmlformats.org/officeDocument/2006/relationships/slideLayout" Target="../slideLayouts/slideLayout297.xml"/><Relationship Id="rId21" Type="http://schemas.openxmlformats.org/officeDocument/2006/relationships/slideLayout" Target="../slideLayouts/slideLayout315.xml"/><Relationship Id="rId34" Type="http://schemas.openxmlformats.org/officeDocument/2006/relationships/slideLayout" Target="../slideLayouts/slideLayout328.xml"/><Relationship Id="rId42" Type="http://schemas.openxmlformats.org/officeDocument/2006/relationships/slideLayout" Target="../slideLayouts/slideLayout336.xml"/><Relationship Id="rId47" Type="http://schemas.openxmlformats.org/officeDocument/2006/relationships/slideLayout" Target="../slideLayouts/slideLayout341.xml"/><Relationship Id="rId50" Type="http://schemas.openxmlformats.org/officeDocument/2006/relationships/slideLayout" Target="../slideLayouts/slideLayout344.xml"/><Relationship Id="rId7" Type="http://schemas.openxmlformats.org/officeDocument/2006/relationships/slideLayout" Target="../slideLayouts/slideLayout301.xml"/><Relationship Id="rId12" Type="http://schemas.openxmlformats.org/officeDocument/2006/relationships/slideLayout" Target="../slideLayouts/slideLayout306.xml"/><Relationship Id="rId17" Type="http://schemas.openxmlformats.org/officeDocument/2006/relationships/slideLayout" Target="../slideLayouts/slideLayout311.xml"/><Relationship Id="rId25" Type="http://schemas.openxmlformats.org/officeDocument/2006/relationships/slideLayout" Target="../slideLayouts/slideLayout319.xml"/><Relationship Id="rId33" Type="http://schemas.openxmlformats.org/officeDocument/2006/relationships/slideLayout" Target="../slideLayouts/slideLayout327.xml"/><Relationship Id="rId38" Type="http://schemas.openxmlformats.org/officeDocument/2006/relationships/slideLayout" Target="../slideLayouts/slideLayout332.xml"/><Relationship Id="rId46" Type="http://schemas.openxmlformats.org/officeDocument/2006/relationships/slideLayout" Target="../slideLayouts/slideLayout340.xml"/><Relationship Id="rId2" Type="http://schemas.openxmlformats.org/officeDocument/2006/relationships/slideLayout" Target="../slideLayouts/slideLayout296.xml"/><Relationship Id="rId16" Type="http://schemas.openxmlformats.org/officeDocument/2006/relationships/slideLayout" Target="../slideLayouts/slideLayout310.xml"/><Relationship Id="rId20" Type="http://schemas.openxmlformats.org/officeDocument/2006/relationships/slideLayout" Target="../slideLayouts/slideLayout314.xml"/><Relationship Id="rId29" Type="http://schemas.openxmlformats.org/officeDocument/2006/relationships/slideLayout" Target="../slideLayouts/slideLayout323.xml"/><Relationship Id="rId41" Type="http://schemas.openxmlformats.org/officeDocument/2006/relationships/slideLayout" Target="../slideLayouts/slideLayout335.xml"/><Relationship Id="rId1" Type="http://schemas.openxmlformats.org/officeDocument/2006/relationships/slideLayout" Target="../slideLayouts/slideLayout295.xml"/><Relationship Id="rId6" Type="http://schemas.openxmlformats.org/officeDocument/2006/relationships/slideLayout" Target="../slideLayouts/slideLayout300.xml"/><Relationship Id="rId11" Type="http://schemas.openxmlformats.org/officeDocument/2006/relationships/slideLayout" Target="../slideLayouts/slideLayout305.xml"/><Relationship Id="rId24" Type="http://schemas.openxmlformats.org/officeDocument/2006/relationships/slideLayout" Target="../slideLayouts/slideLayout318.xml"/><Relationship Id="rId32" Type="http://schemas.openxmlformats.org/officeDocument/2006/relationships/slideLayout" Target="../slideLayouts/slideLayout326.xml"/><Relationship Id="rId37" Type="http://schemas.openxmlformats.org/officeDocument/2006/relationships/slideLayout" Target="../slideLayouts/slideLayout331.xml"/><Relationship Id="rId40" Type="http://schemas.openxmlformats.org/officeDocument/2006/relationships/slideLayout" Target="../slideLayouts/slideLayout334.xml"/><Relationship Id="rId45" Type="http://schemas.openxmlformats.org/officeDocument/2006/relationships/slideLayout" Target="../slideLayouts/slideLayout339.xml"/><Relationship Id="rId5" Type="http://schemas.openxmlformats.org/officeDocument/2006/relationships/slideLayout" Target="../slideLayouts/slideLayout299.xml"/><Relationship Id="rId15" Type="http://schemas.openxmlformats.org/officeDocument/2006/relationships/slideLayout" Target="../slideLayouts/slideLayout309.xml"/><Relationship Id="rId23" Type="http://schemas.openxmlformats.org/officeDocument/2006/relationships/slideLayout" Target="../slideLayouts/slideLayout317.xml"/><Relationship Id="rId28" Type="http://schemas.openxmlformats.org/officeDocument/2006/relationships/slideLayout" Target="../slideLayouts/slideLayout322.xml"/><Relationship Id="rId36" Type="http://schemas.openxmlformats.org/officeDocument/2006/relationships/slideLayout" Target="../slideLayouts/slideLayout330.xml"/><Relationship Id="rId49" Type="http://schemas.openxmlformats.org/officeDocument/2006/relationships/slideLayout" Target="../slideLayouts/slideLayout343.xml"/><Relationship Id="rId10" Type="http://schemas.openxmlformats.org/officeDocument/2006/relationships/slideLayout" Target="../slideLayouts/slideLayout304.xml"/><Relationship Id="rId19" Type="http://schemas.openxmlformats.org/officeDocument/2006/relationships/slideLayout" Target="../slideLayouts/slideLayout313.xml"/><Relationship Id="rId31" Type="http://schemas.openxmlformats.org/officeDocument/2006/relationships/slideLayout" Target="../slideLayouts/slideLayout325.xml"/><Relationship Id="rId44" Type="http://schemas.openxmlformats.org/officeDocument/2006/relationships/slideLayout" Target="../slideLayouts/slideLayout338.xml"/><Relationship Id="rId4" Type="http://schemas.openxmlformats.org/officeDocument/2006/relationships/slideLayout" Target="../slideLayouts/slideLayout298.xml"/><Relationship Id="rId9" Type="http://schemas.openxmlformats.org/officeDocument/2006/relationships/slideLayout" Target="../slideLayouts/slideLayout303.xml"/><Relationship Id="rId14" Type="http://schemas.openxmlformats.org/officeDocument/2006/relationships/slideLayout" Target="../slideLayouts/slideLayout308.xml"/><Relationship Id="rId22" Type="http://schemas.openxmlformats.org/officeDocument/2006/relationships/slideLayout" Target="../slideLayouts/slideLayout316.xml"/><Relationship Id="rId27" Type="http://schemas.openxmlformats.org/officeDocument/2006/relationships/slideLayout" Target="../slideLayouts/slideLayout321.xml"/><Relationship Id="rId30" Type="http://schemas.openxmlformats.org/officeDocument/2006/relationships/slideLayout" Target="../slideLayouts/slideLayout324.xml"/><Relationship Id="rId35" Type="http://schemas.openxmlformats.org/officeDocument/2006/relationships/slideLayout" Target="../slideLayouts/slideLayout329.xml"/><Relationship Id="rId43" Type="http://schemas.openxmlformats.org/officeDocument/2006/relationships/slideLayout" Target="../slideLayouts/slideLayout337.xml"/><Relationship Id="rId48" Type="http://schemas.openxmlformats.org/officeDocument/2006/relationships/slideLayout" Target="../slideLayouts/slideLayout342.xml"/><Relationship Id="rId8" Type="http://schemas.openxmlformats.org/officeDocument/2006/relationships/slideLayout" Target="../slideLayouts/slideLayout302.xml"/><Relationship Id="rId51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57.xml"/><Relationship Id="rId18" Type="http://schemas.openxmlformats.org/officeDocument/2006/relationships/slideLayout" Target="../slideLayouts/slideLayout362.xml"/><Relationship Id="rId26" Type="http://schemas.openxmlformats.org/officeDocument/2006/relationships/slideLayout" Target="../slideLayouts/slideLayout370.xml"/><Relationship Id="rId39" Type="http://schemas.openxmlformats.org/officeDocument/2006/relationships/slideLayout" Target="../slideLayouts/slideLayout383.xml"/><Relationship Id="rId3" Type="http://schemas.openxmlformats.org/officeDocument/2006/relationships/slideLayout" Target="../slideLayouts/slideLayout347.xml"/><Relationship Id="rId21" Type="http://schemas.openxmlformats.org/officeDocument/2006/relationships/slideLayout" Target="../slideLayouts/slideLayout365.xml"/><Relationship Id="rId34" Type="http://schemas.openxmlformats.org/officeDocument/2006/relationships/slideLayout" Target="../slideLayouts/slideLayout378.xml"/><Relationship Id="rId42" Type="http://schemas.openxmlformats.org/officeDocument/2006/relationships/slideLayout" Target="../slideLayouts/slideLayout386.xml"/><Relationship Id="rId47" Type="http://schemas.openxmlformats.org/officeDocument/2006/relationships/slideLayout" Target="../slideLayouts/slideLayout391.xml"/><Relationship Id="rId50" Type="http://schemas.openxmlformats.org/officeDocument/2006/relationships/slideLayout" Target="../slideLayouts/slideLayout394.xml"/><Relationship Id="rId7" Type="http://schemas.openxmlformats.org/officeDocument/2006/relationships/slideLayout" Target="../slideLayouts/slideLayout351.xml"/><Relationship Id="rId12" Type="http://schemas.openxmlformats.org/officeDocument/2006/relationships/slideLayout" Target="../slideLayouts/slideLayout356.xml"/><Relationship Id="rId17" Type="http://schemas.openxmlformats.org/officeDocument/2006/relationships/slideLayout" Target="../slideLayouts/slideLayout361.xml"/><Relationship Id="rId25" Type="http://schemas.openxmlformats.org/officeDocument/2006/relationships/slideLayout" Target="../slideLayouts/slideLayout369.xml"/><Relationship Id="rId33" Type="http://schemas.openxmlformats.org/officeDocument/2006/relationships/slideLayout" Target="../slideLayouts/slideLayout377.xml"/><Relationship Id="rId38" Type="http://schemas.openxmlformats.org/officeDocument/2006/relationships/slideLayout" Target="../slideLayouts/slideLayout382.xml"/><Relationship Id="rId46" Type="http://schemas.openxmlformats.org/officeDocument/2006/relationships/slideLayout" Target="../slideLayouts/slideLayout390.xml"/><Relationship Id="rId2" Type="http://schemas.openxmlformats.org/officeDocument/2006/relationships/slideLayout" Target="../slideLayouts/slideLayout346.xml"/><Relationship Id="rId16" Type="http://schemas.openxmlformats.org/officeDocument/2006/relationships/slideLayout" Target="../slideLayouts/slideLayout360.xml"/><Relationship Id="rId20" Type="http://schemas.openxmlformats.org/officeDocument/2006/relationships/slideLayout" Target="../slideLayouts/slideLayout364.xml"/><Relationship Id="rId29" Type="http://schemas.openxmlformats.org/officeDocument/2006/relationships/slideLayout" Target="../slideLayouts/slideLayout373.xml"/><Relationship Id="rId41" Type="http://schemas.openxmlformats.org/officeDocument/2006/relationships/slideLayout" Target="../slideLayouts/slideLayout385.xml"/><Relationship Id="rId1" Type="http://schemas.openxmlformats.org/officeDocument/2006/relationships/slideLayout" Target="../slideLayouts/slideLayout345.xml"/><Relationship Id="rId6" Type="http://schemas.openxmlformats.org/officeDocument/2006/relationships/slideLayout" Target="../slideLayouts/slideLayout350.xml"/><Relationship Id="rId11" Type="http://schemas.openxmlformats.org/officeDocument/2006/relationships/slideLayout" Target="../slideLayouts/slideLayout355.xml"/><Relationship Id="rId24" Type="http://schemas.openxmlformats.org/officeDocument/2006/relationships/slideLayout" Target="../slideLayouts/slideLayout368.xml"/><Relationship Id="rId32" Type="http://schemas.openxmlformats.org/officeDocument/2006/relationships/slideLayout" Target="../slideLayouts/slideLayout376.xml"/><Relationship Id="rId37" Type="http://schemas.openxmlformats.org/officeDocument/2006/relationships/slideLayout" Target="../slideLayouts/slideLayout381.xml"/><Relationship Id="rId40" Type="http://schemas.openxmlformats.org/officeDocument/2006/relationships/slideLayout" Target="../slideLayouts/slideLayout384.xml"/><Relationship Id="rId45" Type="http://schemas.openxmlformats.org/officeDocument/2006/relationships/slideLayout" Target="../slideLayouts/slideLayout389.xml"/><Relationship Id="rId5" Type="http://schemas.openxmlformats.org/officeDocument/2006/relationships/slideLayout" Target="../slideLayouts/slideLayout349.xml"/><Relationship Id="rId15" Type="http://schemas.openxmlformats.org/officeDocument/2006/relationships/slideLayout" Target="../slideLayouts/slideLayout359.xml"/><Relationship Id="rId23" Type="http://schemas.openxmlformats.org/officeDocument/2006/relationships/slideLayout" Target="../slideLayouts/slideLayout367.xml"/><Relationship Id="rId28" Type="http://schemas.openxmlformats.org/officeDocument/2006/relationships/slideLayout" Target="../slideLayouts/slideLayout372.xml"/><Relationship Id="rId36" Type="http://schemas.openxmlformats.org/officeDocument/2006/relationships/slideLayout" Target="../slideLayouts/slideLayout380.xml"/><Relationship Id="rId49" Type="http://schemas.openxmlformats.org/officeDocument/2006/relationships/slideLayout" Target="../slideLayouts/slideLayout393.xml"/><Relationship Id="rId10" Type="http://schemas.openxmlformats.org/officeDocument/2006/relationships/slideLayout" Target="../slideLayouts/slideLayout354.xml"/><Relationship Id="rId19" Type="http://schemas.openxmlformats.org/officeDocument/2006/relationships/slideLayout" Target="../slideLayouts/slideLayout363.xml"/><Relationship Id="rId31" Type="http://schemas.openxmlformats.org/officeDocument/2006/relationships/slideLayout" Target="../slideLayouts/slideLayout375.xml"/><Relationship Id="rId44" Type="http://schemas.openxmlformats.org/officeDocument/2006/relationships/slideLayout" Target="../slideLayouts/slideLayout388.xml"/><Relationship Id="rId4" Type="http://schemas.openxmlformats.org/officeDocument/2006/relationships/slideLayout" Target="../slideLayouts/slideLayout348.xml"/><Relationship Id="rId9" Type="http://schemas.openxmlformats.org/officeDocument/2006/relationships/slideLayout" Target="../slideLayouts/slideLayout353.xml"/><Relationship Id="rId14" Type="http://schemas.openxmlformats.org/officeDocument/2006/relationships/slideLayout" Target="../slideLayouts/slideLayout358.xml"/><Relationship Id="rId22" Type="http://schemas.openxmlformats.org/officeDocument/2006/relationships/slideLayout" Target="../slideLayouts/slideLayout366.xml"/><Relationship Id="rId27" Type="http://schemas.openxmlformats.org/officeDocument/2006/relationships/slideLayout" Target="../slideLayouts/slideLayout371.xml"/><Relationship Id="rId30" Type="http://schemas.openxmlformats.org/officeDocument/2006/relationships/slideLayout" Target="../slideLayouts/slideLayout374.xml"/><Relationship Id="rId35" Type="http://schemas.openxmlformats.org/officeDocument/2006/relationships/slideLayout" Target="../slideLayouts/slideLayout379.xml"/><Relationship Id="rId43" Type="http://schemas.openxmlformats.org/officeDocument/2006/relationships/slideLayout" Target="../slideLayouts/slideLayout387.xml"/><Relationship Id="rId48" Type="http://schemas.openxmlformats.org/officeDocument/2006/relationships/slideLayout" Target="../slideLayouts/slideLayout392.xml"/><Relationship Id="rId8" Type="http://schemas.openxmlformats.org/officeDocument/2006/relationships/slideLayout" Target="../slideLayouts/slideLayout352.xml"/><Relationship Id="rId51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07.xml"/><Relationship Id="rId18" Type="http://schemas.openxmlformats.org/officeDocument/2006/relationships/slideLayout" Target="../slideLayouts/slideLayout412.xml"/><Relationship Id="rId26" Type="http://schemas.openxmlformats.org/officeDocument/2006/relationships/slideLayout" Target="../slideLayouts/slideLayout420.xml"/><Relationship Id="rId39" Type="http://schemas.openxmlformats.org/officeDocument/2006/relationships/slideLayout" Target="../slideLayouts/slideLayout433.xml"/><Relationship Id="rId3" Type="http://schemas.openxmlformats.org/officeDocument/2006/relationships/slideLayout" Target="../slideLayouts/slideLayout397.xml"/><Relationship Id="rId21" Type="http://schemas.openxmlformats.org/officeDocument/2006/relationships/slideLayout" Target="../slideLayouts/slideLayout415.xml"/><Relationship Id="rId34" Type="http://schemas.openxmlformats.org/officeDocument/2006/relationships/slideLayout" Target="../slideLayouts/slideLayout428.xml"/><Relationship Id="rId42" Type="http://schemas.openxmlformats.org/officeDocument/2006/relationships/slideLayout" Target="../slideLayouts/slideLayout436.xml"/><Relationship Id="rId47" Type="http://schemas.openxmlformats.org/officeDocument/2006/relationships/slideLayout" Target="../slideLayouts/slideLayout441.xml"/><Relationship Id="rId50" Type="http://schemas.openxmlformats.org/officeDocument/2006/relationships/slideLayout" Target="../slideLayouts/slideLayout444.xml"/><Relationship Id="rId7" Type="http://schemas.openxmlformats.org/officeDocument/2006/relationships/slideLayout" Target="../slideLayouts/slideLayout401.xml"/><Relationship Id="rId12" Type="http://schemas.openxmlformats.org/officeDocument/2006/relationships/slideLayout" Target="../slideLayouts/slideLayout406.xml"/><Relationship Id="rId17" Type="http://schemas.openxmlformats.org/officeDocument/2006/relationships/slideLayout" Target="../slideLayouts/slideLayout411.xml"/><Relationship Id="rId25" Type="http://schemas.openxmlformats.org/officeDocument/2006/relationships/slideLayout" Target="../slideLayouts/slideLayout419.xml"/><Relationship Id="rId33" Type="http://schemas.openxmlformats.org/officeDocument/2006/relationships/slideLayout" Target="../slideLayouts/slideLayout427.xml"/><Relationship Id="rId38" Type="http://schemas.openxmlformats.org/officeDocument/2006/relationships/slideLayout" Target="../slideLayouts/slideLayout432.xml"/><Relationship Id="rId46" Type="http://schemas.openxmlformats.org/officeDocument/2006/relationships/slideLayout" Target="../slideLayouts/slideLayout440.xml"/><Relationship Id="rId2" Type="http://schemas.openxmlformats.org/officeDocument/2006/relationships/slideLayout" Target="../slideLayouts/slideLayout396.xml"/><Relationship Id="rId16" Type="http://schemas.openxmlformats.org/officeDocument/2006/relationships/slideLayout" Target="../slideLayouts/slideLayout410.xml"/><Relationship Id="rId20" Type="http://schemas.openxmlformats.org/officeDocument/2006/relationships/slideLayout" Target="../slideLayouts/slideLayout414.xml"/><Relationship Id="rId29" Type="http://schemas.openxmlformats.org/officeDocument/2006/relationships/slideLayout" Target="../slideLayouts/slideLayout423.xml"/><Relationship Id="rId41" Type="http://schemas.openxmlformats.org/officeDocument/2006/relationships/slideLayout" Target="../slideLayouts/slideLayout435.xml"/><Relationship Id="rId1" Type="http://schemas.openxmlformats.org/officeDocument/2006/relationships/slideLayout" Target="../slideLayouts/slideLayout395.xml"/><Relationship Id="rId6" Type="http://schemas.openxmlformats.org/officeDocument/2006/relationships/slideLayout" Target="../slideLayouts/slideLayout400.xml"/><Relationship Id="rId11" Type="http://schemas.openxmlformats.org/officeDocument/2006/relationships/slideLayout" Target="../slideLayouts/slideLayout405.xml"/><Relationship Id="rId24" Type="http://schemas.openxmlformats.org/officeDocument/2006/relationships/slideLayout" Target="../slideLayouts/slideLayout418.xml"/><Relationship Id="rId32" Type="http://schemas.openxmlformats.org/officeDocument/2006/relationships/slideLayout" Target="../slideLayouts/slideLayout426.xml"/><Relationship Id="rId37" Type="http://schemas.openxmlformats.org/officeDocument/2006/relationships/slideLayout" Target="../slideLayouts/slideLayout431.xml"/><Relationship Id="rId40" Type="http://schemas.openxmlformats.org/officeDocument/2006/relationships/slideLayout" Target="../slideLayouts/slideLayout434.xml"/><Relationship Id="rId45" Type="http://schemas.openxmlformats.org/officeDocument/2006/relationships/slideLayout" Target="../slideLayouts/slideLayout439.xml"/><Relationship Id="rId5" Type="http://schemas.openxmlformats.org/officeDocument/2006/relationships/slideLayout" Target="../slideLayouts/slideLayout399.xml"/><Relationship Id="rId15" Type="http://schemas.openxmlformats.org/officeDocument/2006/relationships/slideLayout" Target="../slideLayouts/slideLayout409.xml"/><Relationship Id="rId23" Type="http://schemas.openxmlformats.org/officeDocument/2006/relationships/slideLayout" Target="../slideLayouts/slideLayout417.xml"/><Relationship Id="rId28" Type="http://schemas.openxmlformats.org/officeDocument/2006/relationships/slideLayout" Target="../slideLayouts/slideLayout422.xml"/><Relationship Id="rId36" Type="http://schemas.openxmlformats.org/officeDocument/2006/relationships/slideLayout" Target="../slideLayouts/slideLayout430.xml"/><Relationship Id="rId49" Type="http://schemas.openxmlformats.org/officeDocument/2006/relationships/slideLayout" Target="../slideLayouts/slideLayout443.xml"/><Relationship Id="rId10" Type="http://schemas.openxmlformats.org/officeDocument/2006/relationships/slideLayout" Target="../slideLayouts/slideLayout404.xml"/><Relationship Id="rId19" Type="http://schemas.openxmlformats.org/officeDocument/2006/relationships/slideLayout" Target="../slideLayouts/slideLayout413.xml"/><Relationship Id="rId31" Type="http://schemas.openxmlformats.org/officeDocument/2006/relationships/slideLayout" Target="../slideLayouts/slideLayout425.xml"/><Relationship Id="rId44" Type="http://schemas.openxmlformats.org/officeDocument/2006/relationships/slideLayout" Target="../slideLayouts/slideLayout438.xml"/><Relationship Id="rId4" Type="http://schemas.openxmlformats.org/officeDocument/2006/relationships/slideLayout" Target="../slideLayouts/slideLayout398.xml"/><Relationship Id="rId9" Type="http://schemas.openxmlformats.org/officeDocument/2006/relationships/slideLayout" Target="../slideLayouts/slideLayout403.xml"/><Relationship Id="rId14" Type="http://schemas.openxmlformats.org/officeDocument/2006/relationships/slideLayout" Target="../slideLayouts/slideLayout408.xml"/><Relationship Id="rId22" Type="http://schemas.openxmlformats.org/officeDocument/2006/relationships/slideLayout" Target="../slideLayouts/slideLayout416.xml"/><Relationship Id="rId27" Type="http://schemas.openxmlformats.org/officeDocument/2006/relationships/slideLayout" Target="../slideLayouts/slideLayout421.xml"/><Relationship Id="rId30" Type="http://schemas.openxmlformats.org/officeDocument/2006/relationships/slideLayout" Target="../slideLayouts/slideLayout424.xml"/><Relationship Id="rId35" Type="http://schemas.openxmlformats.org/officeDocument/2006/relationships/slideLayout" Target="../slideLayouts/slideLayout429.xml"/><Relationship Id="rId43" Type="http://schemas.openxmlformats.org/officeDocument/2006/relationships/slideLayout" Target="../slideLayouts/slideLayout437.xml"/><Relationship Id="rId48" Type="http://schemas.openxmlformats.org/officeDocument/2006/relationships/slideLayout" Target="../slideLayouts/slideLayout442.xml"/><Relationship Id="rId8" Type="http://schemas.openxmlformats.org/officeDocument/2006/relationships/slideLayout" Target="../slideLayouts/slideLayout402.xml"/><Relationship Id="rId51" Type="http://schemas.openxmlformats.org/officeDocument/2006/relationships/theme" Target="../theme/theme12.xml"/></Relationships>
</file>

<file path=ppt/slideMasters/_rels/slideMaster1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57.xml"/><Relationship Id="rId18" Type="http://schemas.openxmlformats.org/officeDocument/2006/relationships/slideLayout" Target="../slideLayouts/slideLayout462.xml"/><Relationship Id="rId26" Type="http://schemas.openxmlformats.org/officeDocument/2006/relationships/slideLayout" Target="../slideLayouts/slideLayout470.xml"/><Relationship Id="rId39" Type="http://schemas.openxmlformats.org/officeDocument/2006/relationships/slideLayout" Target="../slideLayouts/slideLayout483.xml"/><Relationship Id="rId3" Type="http://schemas.openxmlformats.org/officeDocument/2006/relationships/slideLayout" Target="../slideLayouts/slideLayout447.xml"/><Relationship Id="rId21" Type="http://schemas.openxmlformats.org/officeDocument/2006/relationships/slideLayout" Target="../slideLayouts/slideLayout465.xml"/><Relationship Id="rId34" Type="http://schemas.openxmlformats.org/officeDocument/2006/relationships/slideLayout" Target="../slideLayouts/slideLayout478.xml"/><Relationship Id="rId42" Type="http://schemas.openxmlformats.org/officeDocument/2006/relationships/slideLayout" Target="../slideLayouts/slideLayout486.xml"/><Relationship Id="rId47" Type="http://schemas.openxmlformats.org/officeDocument/2006/relationships/slideLayout" Target="../slideLayouts/slideLayout491.xml"/><Relationship Id="rId50" Type="http://schemas.openxmlformats.org/officeDocument/2006/relationships/slideLayout" Target="../slideLayouts/slideLayout494.xml"/><Relationship Id="rId7" Type="http://schemas.openxmlformats.org/officeDocument/2006/relationships/slideLayout" Target="../slideLayouts/slideLayout451.xml"/><Relationship Id="rId12" Type="http://schemas.openxmlformats.org/officeDocument/2006/relationships/slideLayout" Target="../slideLayouts/slideLayout456.xml"/><Relationship Id="rId17" Type="http://schemas.openxmlformats.org/officeDocument/2006/relationships/slideLayout" Target="../slideLayouts/slideLayout461.xml"/><Relationship Id="rId25" Type="http://schemas.openxmlformats.org/officeDocument/2006/relationships/slideLayout" Target="../slideLayouts/slideLayout469.xml"/><Relationship Id="rId33" Type="http://schemas.openxmlformats.org/officeDocument/2006/relationships/slideLayout" Target="../slideLayouts/slideLayout477.xml"/><Relationship Id="rId38" Type="http://schemas.openxmlformats.org/officeDocument/2006/relationships/slideLayout" Target="../slideLayouts/slideLayout482.xml"/><Relationship Id="rId46" Type="http://schemas.openxmlformats.org/officeDocument/2006/relationships/slideLayout" Target="../slideLayouts/slideLayout490.xml"/><Relationship Id="rId2" Type="http://schemas.openxmlformats.org/officeDocument/2006/relationships/slideLayout" Target="../slideLayouts/slideLayout446.xml"/><Relationship Id="rId16" Type="http://schemas.openxmlformats.org/officeDocument/2006/relationships/slideLayout" Target="../slideLayouts/slideLayout460.xml"/><Relationship Id="rId20" Type="http://schemas.openxmlformats.org/officeDocument/2006/relationships/slideLayout" Target="../slideLayouts/slideLayout464.xml"/><Relationship Id="rId29" Type="http://schemas.openxmlformats.org/officeDocument/2006/relationships/slideLayout" Target="../slideLayouts/slideLayout473.xml"/><Relationship Id="rId41" Type="http://schemas.openxmlformats.org/officeDocument/2006/relationships/slideLayout" Target="../slideLayouts/slideLayout485.xml"/><Relationship Id="rId1" Type="http://schemas.openxmlformats.org/officeDocument/2006/relationships/slideLayout" Target="../slideLayouts/slideLayout445.xml"/><Relationship Id="rId6" Type="http://schemas.openxmlformats.org/officeDocument/2006/relationships/slideLayout" Target="../slideLayouts/slideLayout450.xml"/><Relationship Id="rId11" Type="http://schemas.openxmlformats.org/officeDocument/2006/relationships/slideLayout" Target="../slideLayouts/slideLayout455.xml"/><Relationship Id="rId24" Type="http://schemas.openxmlformats.org/officeDocument/2006/relationships/slideLayout" Target="../slideLayouts/slideLayout468.xml"/><Relationship Id="rId32" Type="http://schemas.openxmlformats.org/officeDocument/2006/relationships/slideLayout" Target="../slideLayouts/slideLayout476.xml"/><Relationship Id="rId37" Type="http://schemas.openxmlformats.org/officeDocument/2006/relationships/slideLayout" Target="../slideLayouts/slideLayout481.xml"/><Relationship Id="rId40" Type="http://schemas.openxmlformats.org/officeDocument/2006/relationships/slideLayout" Target="../slideLayouts/slideLayout484.xml"/><Relationship Id="rId45" Type="http://schemas.openxmlformats.org/officeDocument/2006/relationships/slideLayout" Target="../slideLayouts/slideLayout489.xml"/><Relationship Id="rId5" Type="http://schemas.openxmlformats.org/officeDocument/2006/relationships/slideLayout" Target="../slideLayouts/slideLayout449.xml"/><Relationship Id="rId15" Type="http://schemas.openxmlformats.org/officeDocument/2006/relationships/slideLayout" Target="../slideLayouts/slideLayout459.xml"/><Relationship Id="rId23" Type="http://schemas.openxmlformats.org/officeDocument/2006/relationships/slideLayout" Target="../slideLayouts/slideLayout467.xml"/><Relationship Id="rId28" Type="http://schemas.openxmlformats.org/officeDocument/2006/relationships/slideLayout" Target="../slideLayouts/slideLayout472.xml"/><Relationship Id="rId36" Type="http://schemas.openxmlformats.org/officeDocument/2006/relationships/slideLayout" Target="../slideLayouts/slideLayout480.xml"/><Relationship Id="rId49" Type="http://schemas.openxmlformats.org/officeDocument/2006/relationships/slideLayout" Target="../slideLayouts/slideLayout493.xml"/><Relationship Id="rId10" Type="http://schemas.openxmlformats.org/officeDocument/2006/relationships/slideLayout" Target="../slideLayouts/slideLayout454.xml"/><Relationship Id="rId19" Type="http://schemas.openxmlformats.org/officeDocument/2006/relationships/slideLayout" Target="../slideLayouts/slideLayout463.xml"/><Relationship Id="rId31" Type="http://schemas.openxmlformats.org/officeDocument/2006/relationships/slideLayout" Target="../slideLayouts/slideLayout475.xml"/><Relationship Id="rId44" Type="http://schemas.openxmlformats.org/officeDocument/2006/relationships/slideLayout" Target="../slideLayouts/slideLayout488.xml"/><Relationship Id="rId4" Type="http://schemas.openxmlformats.org/officeDocument/2006/relationships/slideLayout" Target="../slideLayouts/slideLayout448.xml"/><Relationship Id="rId9" Type="http://schemas.openxmlformats.org/officeDocument/2006/relationships/slideLayout" Target="../slideLayouts/slideLayout453.xml"/><Relationship Id="rId14" Type="http://schemas.openxmlformats.org/officeDocument/2006/relationships/slideLayout" Target="../slideLayouts/slideLayout458.xml"/><Relationship Id="rId22" Type="http://schemas.openxmlformats.org/officeDocument/2006/relationships/slideLayout" Target="../slideLayouts/slideLayout466.xml"/><Relationship Id="rId27" Type="http://schemas.openxmlformats.org/officeDocument/2006/relationships/slideLayout" Target="../slideLayouts/slideLayout471.xml"/><Relationship Id="rId30" Type="http://schemas.openxmlformats.org/officeDocument/2006/relationships/slideLayout" Target="../slideLayouts/slideLayout474.xml"/><Relationship Id="rId35" Type="http://schemas.openxmlformats.org/officeDocument/2006/relationships/slideLayout" Target="../slideLayouts/slideLayout479.xml"/><Relationship Id="rId43" Type="http://schemas.openxmlformats.org/officeDocument/2006/relationships/slideLayout" Target="../slideLayouts/slideLayout487.xml"/><Relationship Id="rId48" Type="http://schemas.openxmlformats.org/officeDocument/2006/relationships/slideLayout" Target="../slideLayouts/slideLayout492.xml"/><Relationship Id="rId8" Type="http://schemas.openxmlformats.org/officeDocument/2006/relationships/slideLayout" Target="../slideLayouts/slideLayout452.xml"/><Relationship Id="rId51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07.xml"/><Relationship Id="rId18" Type="http://schemas.openxmlformats.org/officeDocument/2006/relationships/slideLayout" Target="../slideLayouts/slideLayout512.xml"/><Relationship Id="rId26" Type="http://schemas.openxmlformats.org/officeDocument/2006/relationships/slideLayout" Target="../slideLayouts/slideLayout520.xml"/><Relationship Id="rId39" Type="http://schemas.openxmlformats.org/officeDocument/2006/relationships/slideLayout" Target="../slideLayouts/slideLayout533.xml"/><Relationship Id="rId3" Type="http://schemas.openxmlformats.org/officeDocument/2006/relationships/slideLayout" Target="../slideLayouts/slideLayout497.xml"/><Relationship Id="rId21" Type="http://schemas.openxmlformats.org/officeDocument/2006/relationships/slideLayout" Target="../slideLayouts/slideLayout515.xml"/><Relationship Id="rId34" Type="http://schemas.openxmlformats.org/officeDocument/2006/relationships/slideLayout" Target="../slideLayouts/slideLayout528.xml"/><Relationship Id="rId42" Type="http://schemas.openxmlformats.org/officeDocument/2006/relationships/slideLayout" Target="../slideLayouts/slideLayout536.xml"/><Relationship Id="rId47" Type="http://schemas.openxmlformats.org/officeDocument/2006/relationships/slideLayout" Target="../slideLayouts/slideLayout541.xml"/><Relationship Id="rId50" Type="http://schemas.openxmlformats.org/officeDocument/2006/relationships/slideLayout" Target="../slideLayouts/slideLayout544.xml"/><Relationship Id="rId7" Type="http://schemas.openxmlformats.org/officeDocument/2006/relationships/slideLayout" Target="../slideLayouts/slideLayout501.xml"/><Relationship Id="rId12" Type="http://schemas.openxmlformats.org/officeDocument/2006/relationships/slideLayout" Target="../slideLayouts/slideLayout506.xml"/><Relationship Id="rId17" Type="http://schemas.openxmlformats.org/officeDocument/2006/relationships/slideLayout" Target="../slideLayouts/slideLayout511.xml"/><Relationship Id="rId25" Type="http://schemas.openxmlformats.org/officeDocument/2006/relationships/slideLayout" Target="../slideLayouts/slideLayout519.xml"/><Relationship Id="rId33" Type="http://schemas.openxmlformats.org/officeDocument/2006/relationships/slideLayout" Target="../slideLayouts/slideLayout527.xml"/><Relationship Id="rId38" Type="http://schemas.openxmlformats.org/officeDocument/2006/relationships/slideLayout" Target="../slideLayouts/slideLayout532.xml"/><Relationship Id="rId46" Type="http://schemas.openxmlformats.org/officeDocument/2006/relationships/slideLayout" Target="../slideLayouts/slideLayout540.xml"/><Relationship Id="rId2" Type="http://schemas.openxmlformats.org/officeDocument/2006/relationships/slideLayout" Target="../slideLayouts/slideLayout496.xml"/><Relationship Id="rId16" Type="http://schemas.openxmlformats.org/officeDocument/2006/relationships/slideLayout" Target="../slideLayouts/slideLayout510.xml"/><Relationship Id="rId20" Type="http://schemas.openxmlformats.org/officeDocument/2006/relationships/slideLayout" Target="../slideLayouts/slideLayout514.xml"/><Relationship Id="rId29" Type="http://schemas.openxmlformats.org/officeDocument/2006/relationships/slideLayout" Target="../slideLayouts/slideLayout523.xml"/><Relationship Id="rId41" Type="http://schemas.openxmlformats.org/officeDocument/2006/relationships/slideLayout" Target="../slideLayouts/slideLayout535.xml"/><Relationship Id="rId1" Type="http://schemas.openxmlformats.org/officeDocument/2006/relationships/slideLayout" Target="../slideLayouts/slideLayout495.xml"/><Relationship Id="rId6" Type="http://schemas.openxmlformats.org/officeDocument/2006/relationships/slideLayout" Target="../slideLayouts/slideLayout500.xml"/><Relationship Id="rId11" Type="http://schemas.openxmlformats.org/officeDocument/2006/relationships/slideLayout" Target="../slideLayouts/slideLayout505.xml"/><Relationship Id="rId24" Type="http://schemas.openxmlformats.org/officeDocument/2006/relationships/slideLayout" Target="../slideLayouts/slideLayout518.xml"/><Relationship Id="rId32" Type="http://schemas.openxmlformats.org/officeDocument/2006/relationships/slideLayout" Target="../slideLayouts/slideLayout526.xml"/><Relationship Id="rId37" Type="http://schemas.openxmlformats.org/officeDocument/2006/relationships/slideLayout" Target="../slideLayouts/slideLayout531.xml"/><Relationship Id="rId40" Type="http://schemas.openxmlformats.org/officeDocument/2006/relationships/slideLayout" Target="../slideLayouts/slideLayout534.xml"/><Relationship Id="rId45" Type="http://schemas.openxmlformats.org/officeDocument/2006/relationships/slideLayout" Target="../slideLayouts/slideLayout539.xml"/><Relationship Id="rId5" Type="http://schemas.openxmlformats.org/officeDocument/2006/relationships/slideLayout" Target="../slideLayouts/slideLayout499.xml"/><Relationship Id="rId15" Type="http://schemas.openxmlformats.org/officeDocument/2006/relationships/slideLayout" Target="../slideLayouts/slideLayout509.xml"/><Relationship Id="rId23" Type="http://schemas.openxmlformats.org/officeDocument/2006/relationships/slideLayout" Target="../slideLayouts/slideLayout517.xml"/><Relationship Id="rId28" Type="http://schemas.openxmlformats.org/officeDocument/2006/relationships/slideLayout" Target="../slideLayouts/slideLayout522.xml"/><Relationship Id="rId36" Type="http://schemas.openxmlformats.org/officeDocument/2006/relationships/slideLayout" Target="../slideLayouts/slideLayout530.xml"/><Relationship Id="rId49" Type="http://schemas.openxmlformats.org/officeDocument/2006/relationships/slideLayout" Target="../slideLayouts/slideLayout543.xml"/><Relationship Id="rId10" Type="http://schemas.openxmlformats.org/officeDocument/2006/relationships/slideLayout" Target="../slideLayouts/slideLayout504.xml"/><Relationship Id="rId19" Type="http://schemas.openxmlformats.org/officeDocument/2006/relationships/slideLayout" Target="../slideLayouts/slideLayout513.xml"/><Relationship Id="rId31" Type="http://schemas.openxmlformats.org/officeDocument/2006/relationships/slideLayout" Target="../slideLayouts/slideLayout525.xml"/><Relationship Id="rId44" Type="http://schemas.openxmlformats.org/officeDocument/2006/relationships/slideLayout" Target="../slideLayouts/slideLayout538.xml"/><Relationship Id="rId4" Type="http://schemas.openxmlformats.org/officeDocument/2006/relationships/slideLayout" Target="../slideLayouts/slideLayout498.xml"/><Relationship Id="rId9" Type="http://schemas.openxmlformats.org/officeDocument/2006/relationships/slideLayout" Target="../slideLayouts/slideLayout503.xml"/><Relationship Id="rId14" Type="http://schemas.openxmlformats.org/officeDocument/2006/relationships/slideLayout" Target="../slideLayouts/slideLayout508.xml"/><Relationship Id="rId22" Type="http://schemas.openxmlformats.org/officeDocument/2006/relationships/slideLayout" Target="../slideLayouts/slideLayout516.xml"/><Relationship Id="rId27" Type="http://schemas.openxmlformats.org/officeDocument/2006/relationships/slideLayout" Target="../slideLayouts/slideLayout521.xml"/><Relationship Id="rId30" Type="http://schemas.openxmlformats.org/officeDocument/2006/relationships/slideLayout" Target="../slideLayouts/slideLayout524.xml"/><Relationship Id="rId35" Type="http://schemas.openxmlformats.org/officeDocument/2006/relationships/slideLayout" Target="../slideLayouts/slideLayout529.xml"/><Relationship Id="rId43" Type="http://schemas.openxmlformats.org/officeDocument/2006/relationships/slideLayout" Target="../slideLayouts/slideLayout537.xml"/><Relationship Id="rId48" Type="http://schemas.openxmlformats.org/officeDocument/2006/relationships/slideLayout" Target="../slideLayouts/slideLayout542.xml"/><Relationship Id="rId8" Type="http://schemas.openxmlformats.org/officeDocument/2006/relationships/slideLayout" Target="../slideLayouts/slideLayout502.xml"/><Relationship Id="rId51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57.xml"/><Relationship Id="rId18" Type="http://schemas.openxmlformats.org/officeDocument/2006/relationships/slideLayout" Target="../slideLayouts/slideLayout562.xml"/><Relationship Id="rId26" Type="http://schemas.openxmlformats.org/officeDocument/2006/relationships/slideLayout" Target="../slideLayouts/slideLayout570.xml"/><Relationship Id="rId39" Type="http://schemas.openxmlformats.org/officeDocument/2006/relationships/slideLayout" Target="../slideLayouts/slideLayout583.xml"/><Relationship Id="rId3" Type="http://schemas.openxmlformats.org/officeDocument/2006/relationships/slideLayout" Target="../slideLayouts/slideLayout547.xml"/><Relationship Id="rId21" Type="http://schemas.openxmlformats.org/officeDocument/2006/relationships/slideLayout" Target="../slideLayouts/slideLayout565.xml"/><Relationship Id="rId34" Type="http://schemas.openxmlformats.org/officeDocument/2006/relationships/slideLayout" Target="../slideLayouts/slideLayout578.xml"/><Relationship Id="rId42" Type="http://schemas.openxmlformats.org/officeDocument/2006/relationships/slideLayout" Target="../slideLayouts/slideLayout586.xml"/><Relationship Id="rId47" Type="http://schemas.openxmlformats.org/officeDocument/2006/relationships/slideLayout" Target="../slideLayouts/slideLayout591.xml"/><Relationship Id="rId50" Type="http://schemas.openxmlformats.org/officeDocument/2006/relationships/slideLayout" Target="../slideLayouts/slideLayout594.xml"/><Relationship Id="rId7" Type="http://schemas.openxmlformats.org/officeDocument/2006/relationships/slideLayout" Target="../slideLayouts/slideLayout551.xml"/><Relationship Id="rId12" Type="http://schemas.openxmlformats.org/officeDocument/2006/relationships/slideLayout" Target="../slideLayouts/slideLayout556.xml"/><Relationship Id="rId17" Type="http://schemas.openxmlformats.org/officeDocument/2006/relationships/slideLayout" Target="../slideLayouts/slideLayout561.xml"/><Relationship Id="rId25" Type="http://schemas.openxmlformats.org/officeDocument/2006/relationships/slideLayout" Target="../slideLayouts/slideLayout569.xml"/><Relationship Id="rId33" Type="http://schemas.openxmlformats.org/officeDocument/2006/relationships/slideLayout" Target="../slideLayouts/slideLayout577.xml"/><Relationship Id="rId38" Type="http://schemas.openxmlformats.org/officeDocument/2006/relationships/slideLayout" Target="../slideLayouts/slideLayout582.xml"/><Relationship Id="rId46" Type="http://schemas.openxmlformats.org/officeDocument/2006/relationships/slideLayout" Target="../slideLayouts/slideLayout590.xml"/><Relationship Id="rId2" Type="http://schemas.openxmlformats.org/officeDocument/2006/relationships/slideLayout" Target="../slideLayouts/slideLayout546.xml"/><Relationship Id="rId16" Type="http://schemas.openxmlformats.org/officeDocument/2006/relationships/slideLayout" Target="../slideLayouts/slideLayout560.xml"/><Relationship Id="rId20" Type="http://schemas.openxmlformats.org/officeDocument/2006/relationships/slideLayout" Target="../slideLayouts/slideLayout564.xml"/><Relationship Id="rId29" Type="http://schemas.openxmlformats.org/officeDocument/2006/relationships/slideLayout" Target="../slideLayouts/slideLayout573.xml"/><Relationship Id="rId41" Type="http://schemas.openxmlformats.org/officeDocument/2006/relationships/slideLayout" Target="../slideLayouts/slideLayout585.xml"/><Relationship Id="rId1" Type="http://schemas.openxmlformats.org/officeDocument/2006/relationships/slideLayout" Target="../slideLayouts/slideLayout545.xml"/><Relationship Id="rId6" Type="http://schemas.openxmlformats.org/officeDocument/2006/relationships/slideLayout" Target="../slideLayouts/slideLayout550.xml"/><Relationship Id="rId11" Type="http://schemas.openxmlformats.org/officeDocument/2006/relationships/slideLayout" Target="../slideLayouts/slideLayout555.xml"/><Relationship Id="rId24" Type="http://schemas.openxmlformats.org/officeDocument/2006/relationships/slideLayout" Target="../slideLayouts/slideLayout568.xml"/><Relationship Id="rId32" Type="http://schemas.openxmlformats.org/officeDocument/2006/relationships/slideLayout" Target="../slideLayouts/slideLayout576.xml"/><Relationship Id="rId37" Type="http://schemas.openxmlformats.org/officeDocument/2006/relationships/slideLayout" Target="../slideLayouts/slideLayout581.xml"/><Relationship Id="rId40" Type="http://schemas.openxmlformats.org/officeDocument/2006/relationships/slideLayout" Target="../slideLayouts/slideLayout584.xml"/><Relationship Id="rId45" Type="http://schemas.openxmlformats.org/officeDocument/2006/relationships/slideLayout" Target="../slideLayouts/slideLayout589.xml"/><Relationship Id="rId5" Type="http://schemas.openxmlformats.org/officeDocument/2006/relationships/slideLayout" Target="../slideLayouts/slideLayout549.xml"/><Relationship Id="rId15" Type="http://schemas.openxmlformats.org/officeDocument/2006/relationships/slideLayout" Target="../slideLayouts/slideLayout559.xml"/><Relationship Id="rId23" Type="http://schemas.openxmlformats.org/officeDocument/2006/relationships/slideLayout" Target="../slideLayouts/slideLayout567.xml"/><Relationship Id="rId28" Type="http://schemas.openxmlformats.org/officeDocument/2006/relationships/slideLayout" Target="../slideLayouts/slideLayout572.xml"/><Relationship Id="rId36" Type="http://schemas.openxmlformats.org/officeDocument/2006/relationships/slideLayout" Target="../slideLayouts/slideLayout580.xml"/><Relationship Id="rId49" Type="http://schemas.openxmlformats.org/officeDocument/2006/relationships/slideLayout" Target="../slideLayouts/slideLayout593.xml"/><Relationship Id="rId10" Type="http://schemas.openxmlformats.org/officeDocument/2006/relationships/slideLayout" Target="../slideLayouts/slideLayout554.xml"/><Relationship Id="rId19" Type="http://schemas.openxmlformats.org/officeDocument/2006/relationships/slideLayout" Target="../slideLayouts/slideLayout563.xml"/><Relationship Id="rId31" Type="http://schemas.openxmlformats.org/officeDocument/2006/relationships/slideLayout" Target="../slideLayouts/slideLayout575.xml"/><Relationship Id="rId44" Type="http://schemas.openxmlformats.org/officeDocument/2006/relationships/slideLayout" Target="../slideLayouts/slideLayout588.xml"/><Relationship Id="rId4" Type="http://schemas.openxmlformats.org/officeDocument/2006/relationships/slideLayout" Target="../slideLayouts/slideLayout548.xml"/><Relationship Id="rId9" Type="http://schemas.openxmlformats.org/officeDocument/2006/relationships/slideLayout" Target="../slideLayouts/slideLayout553.xml"/><Relationship Id="rId14" Type="http://schemas.openxmlformats.org/officeDocument/2006/relationships/slideLayout" Target="../slideLayouts/slideLayout558.xml"/><Relationship Id="rId22" Type="http://schemas.openxmlformats.org/officeDocument/2006/relationships/slideLayout" Target="../slideLayouts/slideLayout566.xml"/><Relationship Id="rId27" Type="http://schemas.openxmlformats.org/officeDocument/2006/relationships/slideLayout" Target="../slideLayouts/slideLayout571.xml"/><Relationship Id="rId30" Type="http://schemas.openxmlformats.org/officeDocument/2006/relationships/slideLayout" Target="../slideLayouts/slideLayout574.xml"/><Relationship Id="rId35" Type="http://schemas.openxmlformats.org/officeDocument/2006/relationships/slideLayout" Target="../slideLayouts/slideLayout579.xml"/><Relationship Id="rId43" Type="http://schemas.openxmlformats.org/officeDocument/2006/relationships/slideLayout" Target="../slideLayouts/slideLayout587.xml"/><Relationship Id="rId48" Type="http://schemas.openxmlformats.org/officeDocument/2006/relationships/slideLayout" Target="../slideLayouts/slideLayout592.xml"/><Relationship Id="rId8" Type="http://schemas.openxmlformats.org/officeDocument/2006/relationships/slideLayout" Target="../slideLayouts/slideLayout552.xml"/><Relationship Id="rId51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07.xml"/><Relationship Id="rId18" Type="http://schemas.openxmlformats.org/officeDocument/2006/relationships/slideLayout" Target="../slideLayouts/slideLayout612.xml"/><Relationship Id="rId26" Type="http://schemas.openxmlformats.org/officeDocument/2006/relationships/slideLayout" Target="../slideLayouts/slideLayout620.xml"/><Relationship Id="rId39" Type="http://schemas.openxmlformats.org/officeDocument/2006/relationships/slideLayout" Target="../slideLayouts/slideLayout633.xml"/><Relationship Id="rId3" Type="http://schemas.openxmlformats.org/officeDocument/2006/relationships/slideLayout" Target="../slideLayouts/slideLayout597.xml"/><Relationship Id="rId21" Type="http://schemas.openxmlformats.org/officeDocument/2006/relationships/slideLayout" Target="../slideLayouts/slideLayout615.xml"/><Relationship Id="rId34" Type="http://schemas.openxmlformats.org/officeDocument/2006/relationships/slideLayout" Target="../slideLayouts/slideLayout628.xml"/><Relationship Id="rId42" Type="http://schemas.openxmlformats.org/officeDocument/2006/relationships/slideLayout" Target="../slideLayouts/slideLayout636.xml"/><Relationship Id="rId47" Type="http://schemas.openxmlformats.org/officeDocument/2006/relationships/slideLayout" Target="../slideLayouts/slideLayout641.xml"/><Relationship Id="rId50" Type="http://schemas.openxmlformats.org/officeDocument/2006/relationships/slideLayout" Target="../slideLayouts/slideLayout644.xml"/><Relationship Id="rId7" Type="http://schemas.openxmlformats.org/officeDocument/2006/relationships/slideLayout" Target="../slideLayouts/slideLayout601.xml"/><Relationship Id="rId12" Type="http://schemas.openxmlformats.org/officeDocument/2006/relationships/slideLayout" Target="../slideLayouts/slideLayout606.xml"/><Relationship Id="rId17" Type="http://schemas.openxmlformats.org/officeDocument/2006/relationships/slideLayout" Target="../slideLayouts/slideLayout611.xml"/><Relationship Id="rId25" Type="http://schemas.openxmlformats.org/officeDocument/2006/relationships/slideLayout" Target="../slideLayouts/slideLayout619.xml"/><Relationship Id="rId33" Type="http://schemas.openxmlformats.org/officeDocument/2006/relationships/slideLayout" Target="../slideLayouts/slideLayout627.xml"/><Relationship Id="rId38" Type="http://schemas.openxmlformats.org/officeDocument/2006/relationships/slideLayout" Target="../slideLayouts/slideLayout632.xml"/><Relationship Id="rId46" Type="http://schemas.openxmlformats.org/officeDocument/2006/relationships/slideLayout" Target="../slideLayouts/slideLayout640.xml"/><Relationship Id="rId2" Type="http://schemas.openxmlformats.org/officeDocument/2006/relationships/slideLayout" Target="../slideLayouts/slideLayout596.xml"/><Relationship Id="rId16" Type="http://schemas.openxmlformats.org/officeDocument/2006/relationships/slideLayout" Target="../slideLayouts/slideLayout610.xml"/><Relationship Id="rId20" Type="http://schemas.openxmlformats.org/officeDocument/2006/relationships/slideLayout" Target="../slideLayouts/slideLayout614.xml"/><Relationship Id="rId29" Type="http://schemas.openxmlformats.org/officeDocument/2006/relationships/slideLayout" Target="../slideLayouts/slideLayout623.xml"/><Relationship Id="rId41" Type="http://schemas.openxmlformats.org/officeDocument/2006/relationships/slideLayout" Target="../slideLayouts/slideLayout635.xml"/><Relationship Id="rId1" Type="http://schemas.openxmlformats.org/officeDocument/2006/relationships/slideLayout" Target="../slideLayouts/slideLayout595.xml"/><Relationship Id="rId6" Type="http://schemas.openxmlformats.org/officeDocument/2006/relationships/slideLayout" Target="../slideLayouts/slideLayout600.xml"/><Relationship Id="rId11" Type="http://schemas.openxmlformats.org/officeDocument/2006/relationships/slideLayout" Target="../slideLayouts/slideLayout605.xml"/><Relationship Id="rId24" Type="http://schemas.openxmlformats.org/officeDocument/2006/relationships/slideLayout" Target="../slideLayouts/slideLayout618.xml"/><Relationship Id="rId32" Type="http://schemas.openxmlformats.org/officeDocument/2006/relationships/slideLayout" Target="../slideLayouts/slideLayout626.xml"/><Relationship Id="rId37" Type="http://schemas.openxmlformats.org/officeDocument/2006/relationships/slideLayout" Target="../slideLayouts/slideLayout631.xml"/><Relationship Id="rId40" Type="http://schemas.openxmlformats.org/officeDocument/2006/relationships/slideLayout" Target="../slideLayouts/slideLayout634.xml"/><Relationship Id="rId45" Type="http://schemas.openxmlformats.org/officeDocument/2006/relationships/slideLayout" Target="../slideLayouts/slideLayout639.xml"/><Relationship Id="rId5" Type="http://schemas.openxmlformats.org/officeDocument/2006/relationships/slideLayout" Target="../slideLayouts/slideLayout599.xml"/><Relationship Id="rId15" Type="http://schemas.openxmlformats.org/officeDocument/2006/relationships/slideLayout" Target="../slideLayouts/slideLayout609.xml"/><Relationship Id="rId23" Type="http://schemas.openxmlformats.org/officeDocument/2006/relationships/slideLayout" Target="../slideLayouts/slideLayout617.xml"/><Relationship Id="rId28" Type="http://schemas.openxmlformats.org/officeDocument/2006/relationships/slideLayout" Target="../slideLayouts/slideLayout622.xml"/><Relationship Id="rId36" Type="http://schemas.openxmlformats.org/officeDocument/2006/relationships/slideLayout" Target="../slideLayouts/slideLayout630.xml"/><Relationship Id="rId49" Type="http://schemas.openxmlformats.org/officeDocument/2006/relationships/slideLayout" Target="../slideLayouts/slideLayout643.xml"/><Relationship Id="rId10" Type="http://schemas.openxmlformats.org/officeDocument/2006/relationships/slideLayout" Target="../slideLayouts/slideLayout604.xml"/><Relationship Id="rId19" Type="http://schemas.openxmlformats.org/officeDocument/2006/relationships/slideLayout" Target="../slideLayouts/slideLayout613.xml"/><Relationship Id="rId31" Type="http://schemas.openxmlformats.org/officeDocument/2006/relationships/slideLayout" Target="../slideLayouts/slideLayout625.xml"/><Relationship Id="rId44" Type="http://schemas.openxmlformats.org/officeDocument/2006/relationships/slideLayout" Target="../slideLayouts/slideLayout638.xml"/><Relationship Id="rId4" Type="http://schemas.openxmlformats.org/officeDocument/2006/relationships/slideLayout" Target="../slideLayouts/slideLayout598.xml"/><Relationship Id="rId9" Type="http://schemas.openxmlformats.org/officeDocument/2006/relationships/slideLayout" Target="../slideLayouts/slideLayout603.xml"/><Relationship Id="rId14" Type="http://schemas.openxmlformats.org/officeDocument/2006/relationships/slideLayout" Target="../slideLayouts/slideLayout608.xml"/><Relationship Id="rId22" Type="http://schemas.openxmlformats.org/officeDocument/2006/relationships/slideLayout" Target="../slideLayouts/slideLayout616.xml"/><Relationship Id="rId27" Type="http://schemas.openxmlformats.org/officeDocument/2006/relationships/slideLayout" Target="../slideLayouts/slideLayout621.xml"/><Relationship Id="rId30" Type="http://schemas.openxmlformats.org/officeDocument/2006/relationships/slideLayout" Target="../slideLayouts/slideLayout624.xml"/><Relationship Id="rId35" Type="http://schemas.openxmlformats.org/officeDocument/2006/relationships/slideLayout" Target="../slideLayouts/slideLayout629.xml"/><Relationship Id="rId43" Type="http://schemas.openxmlformats.org/officeDocument/2006/relationships/slideLayout" Target="../slideLayouts/slideLayout637.xml"/><Relationship Id="rId48" Type="http://schemas.openxmlformats.org/officeDocument/2006/relationships/slideLayout" Target="../slideLayouts/slideLayout642.xml"/><Relationship Id="rId8" Type="http://schemas.openxmlformats.org/officeDocument/2006/relationships/slideLayout" Target="../slideLayouts/slideLayout602.xml"/><Relationship Id="rId51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57.xml"/><Relationship Id="rId18" Type="http://schemas.openxmlformats.org/officeDocument/2006/relationships/slideLayout" Target="../slideLayouts/slideLayout662.xml"/><Relationship Id="rId26" Type="http://schemas.openxmlformats.org/officeDocument/2006/relationships/slideLayout" Target="../slideLayouts/slideLayout670.xml"/><Relationship Id="rId39" Type="http://schemas.openxmlformats.org/officeDocument/2006/relationships/slideLayout" Target="../slideLayouts/slideLayout683.xml"/><Relationship Id="rId3" Type="http://schemas.openxmlformats.org/officeDocument/2006/relationships/slideLayout" Target="../slideLayouts/slideLayout647.xml"/><Relationship Id="rId21" Type="http://schemas.openxmlformats.org/officeDocument/2006/relationships/slideLayout" Target="../slideLayouts/slideLayout665.xml"/><Relationship Id="rId34" Type="http://schemas.openxmlformats.org/officeDocument/2006/relationships/slideLayout" Target="../slideLayouts/slideLayout678.xml"/><Relationship Id="rId42" Type="http://schemas.openxmlformats.org/officeDocument/2006/relationships/slideLayout" Target="../slideLayouts/slideLayout686.xml"/><Relationship Id="rId47" Type="http://schemas.openxmlformats.org/officeDocument/2006/relationships/slideLayout" Target="../slideLayouts/slideLayout691.xml"/><Relationship Id="rId50" Type="http://schemas.openxmlformats.org/officeDocument/2006/relationships/slideLayout" Target="../slideLayouts/slideLayout694.xml"/><Relationship Id="rId7" Type="http://schemas.openxmlformats.org/officeDocument/2006/relationships/slideLayout" Target="../slideLayouts/slideLayout651.xml"/><Relationship Id="rId12" Type="http://schemas.openxmlformats.org/officeDocument/2006/relationships/slideLayout" Target="../slideLayouts/slideLayout656.xml"/><Relationship Id="rId17" Type="http://schemas.openxmlformats.org/officeDocument/2006/relationships/slideLayout" Target="../slideLayouts/slideLayout661.xml"/><Relationship Id="rId25" Type="http://schemas.openxmlformats.org/officeDocument/2006/relationships/slideLayout" Target="../slideLayouts/slideLayout669.xml"/><Relationship Id="rId33" Type="http://schemas.openxmlformats.org/officeDocument/2006/relationships/slideLayout" Target="../slideLayouts/slideLayout677.xml"/><Relationship Id="rId38" Type="http://schemas.openxmlformats.org/officeDocument/2006/relationships/slideLayout" Target="../slideLayouts/slideLayout682.xml"/><Relationship Id="rId46" Type="http://schemas.openxmlformats.org/officeDocument/2006/relationships/slideLayout" Target="../slideLayouts/slideLayout690.xml"/><Relationship Id="rId2" Type="http://schemas.openxmlformats.org/officeDocument/2006/relationships/slideLayout" Target="../slideLayouts/slideLayout646.xml"/><Relationship Id="rId16" Type="http://schemas.openxmlformats.org/officeDocument/2006/relationships/slideLayout" Target="../slideLayouts/slideLayout660.xml"/><Relationship Id="rId20" Type="http://schemas.openxmlformats.org/officeDocument/2006/relationships/slideLayout" Target="../slideLayouts/slideLayout664.xml"/><Relationship Id="rId29" Type="http://schemas.openxmlformats.org/officeDocument/2006/relationships/slideLayout" Target="../slideLayouts/slideLayout673.xml"/><Relationship Id="rId41" Type="http://schemas.openxmlformats.org/officeDocument/2006/relationships/slideLayout" Target="../slideLayouts/slideLayout685.xml"/><Relationship Id="rId1" Type="http://schemas.openxmlformats.org/officeDocument/2006/relationships/slideLayout" Target="../slideLayouts/slideLayout645.xml"/><Relationship Id="rId6" Type="http://schemas.openxmlformats.org/officeDocument/2006/relationships/slideLayout" Target="../slideLayouts/slideLayout650.xml"/><Relationship Id="rId11" Type="http://schemas.openxmlformats.org/officeDocument/2006/relationships/slideLayout" Target="../slideLayouts/slideLayout655.xml"/><Relationship Id="rId24" Type="http://schemas.openxmlformats.org/officeDocument/2006/relationships/slideLayout" Target="../slideLayouts/slideLayout668.xml"/><Relationship Id="rId32" Type="http://schemas.openxmlformats.org/officeDocument/2006/relationships/slideLayout" Target="../slideLayouts/slideLayout676.xml"/><Relationship Id="rId37" Type="http://schemas.openxmlformats.org/officeDocument/2006/relationships/slideLayout" Target="../slideLayouts/slideLayout681.xml"/><Relationship Id="rId40" Type="http://schemas.openxmlformats.org/officeDocument/2006/relationships/slideLayout" Target="../slideLayouts/slideLayout684.xml"/><Relationship Id="rId45" Type="http://schemas.openxmlformats.org/officeDocument/2006/relationships/slideLayout" Target="../slideLayouts/slideLayout689.xml"/><Relationship Id="rId5" Type="http://schemas.openxmlformats.org/officeDocument/2006/relationships/slideLayout" Target="../slideLayouts/slideLayout649.xml"/><Relationship Id="rId15" Type="http://schemas.openxmlformats.org/officeDocument/2006/relationships/slideLayout" Target="../slideLayouts/slideLayout659.xml"/><Relationship Id="rId23" Type="http://schemas.openxmlformats.org/officeDocument/2006/relationships/slideLayout" Target="../slideLayouts/slideLayout667.xml"/><Relationship Id="rId28" Type="http://schemas.openxmlformats.org/officeDocument/2006/relationships/slideLayout" Target="../slideLayouts/slideLayout672.xml"/><Relationship Id="rId36" Type="http://schemas.openxmlformats.org/officeDocument/2006/relationships/slideLayout" Target="../slideLayouts/slideLayout680.xml"/><Relationship Id="rId49" Type="http://schemas.openxmlformats.org/officeDocument/2006/relationships/slideLayout" Target="../slideLayouts/slideLayout693.xml"/><Relationship Id="rId10" Type="http://schemas.openxmlformats.org/officeDocument/2006/relationships/slideLayout" Target="../slideLayouts/slideLayout654.xml"/><Relationship Id="rId19" Type="http://schemas.openxmlformats.org/officeDocument/2006/relationships/slideLayout" Target="../slideLayouts/slideLayout663.xml"/><Relationship Id="rId31" Type="http://schemas.openxmlformats.org/officeDocument/2006/relationships/slideLayout" Target="../slideLayouts/slideLayout675.xml"/><Relationship Id="rId44" Type="http://schemas.openxmlformats.org/officeDocument/2006/relationships/slideLayout" Target="../slideLayouts/slideLayout688.xml"/><Relationship Id="rId4" Type="http://schemas.openxmlformats.org/officeDocument/2006/relationships/slideLayout" Target="../slideLayouts/slideLayout648.xml"/><Relationship Id="rId9" Type="http://schemas.openxmlformats.org/officeDocument/2006/relationships/slideLayout" Target="../slideLayouts/slideLayout653.xml"/><Relationship Id="rId14" Type="http://schemas.openxmlformats.org/officeDocument/2006/relationships/slideLayout" Target="../slideLayouts/slideLayout658.xml"/><Relationship Id="rId22" Type="http://schemas.openxmlformats.org/officeDocument/2006/relationships/slideLayout" Target="../slideLayouts/slideLayout666.xml"/><Relationship Id="rId27" Type="http://schemas.openxmlformats.org/officeDocument/2006/relationships/slideLayout" Target="../slideLayouts/slideLayout671.xml"/><Relationship Id="rId30" Type="http://schemas.openxmlformats.org/officeDocument/2006/relationships/slideLayout" Target="../slideLayouts/slideLayout674.xml"/><Relationship Id="rId35" Type="http://schemas.openxmlformats.org/officeDocument/2006/relationships/slideLayout" Target="../slideLayouts/slideLayout679.xml"/><Relationship Id="rId43" Type="http://schemas.openxmlformats.org/officeDocument/2006/relationships/slideLayout" Target="../slideLayouts/slideLayout687.xml"/><Relationship Id="rId48" Type="http://schemas.openxmlformats.org/officeDocument/2006/relationships/slideLayout" Target="../slideLayouts/slideLayout692.xml"/><Relationship Id="rId8" Type="http://schemas.openxmlformats.org/officeDocument/2006/relationships/slideLayout" Target="../slideLayouts/slideLayout652.xml"/><Relationship Id="rId51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07.xml"/><Relationship Id="rId18" Type="http://schemas.openxmlformats.org/officeDocument/2006/relationships/slideLayout" Target="../slideLayouts/slideLayout712.xml"/><Relationship Id="rId26" Type="http://schemas.openxmlformats.org/officeDocument/2006/relationships/slideLayout" Target="../slideLayouts/slideLayout720.xml"/><Relationship Id="rId39" Type="http://schemas.openxmlformats.org/officeDocument/2006/relationships/slideLayout" Target="../slideLayouts/slideLayout733.xml"/><Relationship Id="rId3" Type="http://schemas.openxmlformats.org/officeDocument/2006/relationships/slideLayout" Target="../slideLayouts/slideLayout697.xml"/><Relationship Id="rId21" Type="http://schemas.openxmlformats.org/officeDocument/2006/relationships/slideLayout" Target="../slideLayouts/slideLayout715.xml"/><Relationship Id="rId34" Type="http://schemas.openxmlformats.org/officeDocument/2006/relationships/slideLayout" Target="../slideLayouts/slideLayout728.xml"/><Relationship Id="rId42" Type="http://schemas.openxmlformats.org/officeDocument/2006/relationships/slideLayout" Target="../slideLayouts/slideLayout736.xml"/><Relationship Id="rId47" Type="http://schemas.openxmlformats.org/officeDocument/2006/relationships/slideLayout" Target="../slideLayouts/slideLayout741.xml"/><Relationship Id="rId50" Type="http://schemas.openxmlformats.org/officeDocument/2006/relationships/slideLayout" Target="../slideLayouts/slideLayout744.xml"/><Relationship Id="rId7" Type="http://schemas.openxmlformats.org/officeDocument/2006/relationships/slideLayout" Target="../slideLayouts/slideLayout701.xml"/><Relationship Id="rId12" Type="http://schemas.openxmlformats.org/officeDocument/2006/relationships/slideLayout" Target="../slideLayouts/slideLayout706.xml"/><Relationship Id="rId17" Type="http://schemas.openxmlformats.org/officeDocument/2006/relationships/slideLayout" Target="../slideLayouts/slideLayout711.xml"/><Relationship Id="rId25" Type="http://schemas.openxmlformats.org/officeDocument/2006/relationships/slideLayout" Target="../slideLayouts/slideLayout719.xml"/><Relationship Id="rId33" Type="http://schemas.openxmlformats.org/officeDocument/2006/relationships/slideLayout" Target="../slideLayouts/slideLayout727.xml"/><Relationship Id="rId38" Type="http://schemas.openxmlformats.org/officeDocument/2006/relationships/slideLayout" Target="../slideLayouts/slideLayout732.xml"/><Relationship Id="rId46" Type="http://schemas.openxmlformats.org/officeDocument/2006/relationships/slideLayout" Target="../slideLayouts/slideLayout740.xml"/><Relationship Id="rId2" Type="http://schemas.openxmlformats.org/officeDocument/2006/relationships/slideLayout" Target="../slideLayouts/slideLayout696.xml"/><Relationship Id="rId16" Type="http://schemas.openxmlformats.org/officeDocument/2006/relationships/slideLayout" Target="../slideLayouts/slideLayout710.xml"/><Relationship Id="rId20" Type="http://schemas.openxmlformats.org/officeDocument/2006/relationships/slideLayout" Target="../slideLayouts/slideLayout714.xml"/><Relationship Id="rId29" Type="http://schemas.openxmlformats.org/officeDocument/2006/relationships/slideLayout" Target="../slideLayouts/slideLayout723.xml"/><Relationship Id="rId41" Type="http://schemas.openxmlformats.org/officeDocument/2006/relationships/slideLayout" Target="../slideLayouts/slideLayout735.xml"/><Relationship Id="rId1" Type="http://schemas.openxmlformats.org/officeDocument/2006/relationships/slideLayout" Target="../slideLayouts/slideLayout695.xml"/><Relationship Id="rId6" Type="http://schemas.openxmlformats.org/officeDocument/2006/relationships/slideLayout" Target="../slideLayouts/slideLayout700.xml"/><Relationship Id="rId11" Type="http://schemas.openxmlformats.org/officeDocument/2006/relationships/slideLayout" Target="../slideLayouts/slideLayout705.xml"/><Relationship Id="rId24" Type="http://schemas.openxmlformats.org/officeDocument/2006/relationships/slideLayout" Target="../slideLayouts/slideLayout718.xml"/><Relationship Id="rId32" Type="http://schemas.openxmlformats.org/officeDocument/2006/relationships/slideLayout" Target="../slideLayouts/slideLayout726.xml"/><Relationship Id="rId37" Type="http://schemas.openxmlformats.org/officeDocument/2006/relationships/slideLayout" Target="../slideLayouts/slideLayout731.xml"/><Relationship Id="rId40" Type="http://schemas.openxmlformats.org/officeDocument/2006/relationships/slideLayout" Target="../slideLayouts/slideLayout734.xml"/><Relationship Id="rId45" Type="http://schemas.openxmlformats.org/officeDocument/2006/relationships/slideLayout" Target="../slideLayouts/slideLayout739.xml"/><Relationship Id="rId5" Type="http://schemas.openxmlformats.org/officeDocument/2006/relationships/slideLayout" Target="../slideLayouts/slideLayout699.xml"/><Relationship Id="rId15" Type="http://schemas.openxmlformats.org/officeDocument/2006/relationships/slideLayout" Target="../slideLayouts/slideLayout709.xml"/><Relationship Id="rId23" Type="http://schemas.openxmlformats.org/officeDocument/2006/relationships/slideLayout" Target="../slideLayouts/slideLayout717.xml"/><Relationship Id="rId28" Type="http://schemas.openxmlformats.org/officeDocument/2006/relationships/slideLayout" Target="../slideLayouts/slideLayout722.xml"/><Relationship Id="rId36" Type="http://schemas.openxmlformats.org/officeDocument/2006/relationships/slideLayout" Target="../slideLayouts/slideLayout730.xml"/><Relationship Id="rId49" Type="http://schemas.openxmlformats.org/officeDocument/2006/relationships/slideLayout" Target="../slideLayouts/slideLayout743.xml"/><Relationship Id="rId10" Type="http://schemas.openxmlformats.org/officeDocument/2006/relationships/slideLayout" Target="../slideLayouts/slideLayout704.xml"/><Relationship Id="rId19" Type="http://schemas.openxmlformats.org/officeDocument/2006/relationships/slideLayout" Target="../slideLayouts/slideLayout713.xml"/><Relationship Id="rId31" Type="http://schemas.openxmlformats.org/officeDocument/2006/relationships/slideLayout" Target="../slideLayouts/slideLayout725.xml"/><Relationship Id="rId44" Type="http://schemas.openxmlformats.org/officeDocument/2006/relationships/slideLayout" Target="../slideLayouts/slideLayout738.xml"/><Relationship Id="rId4" Type="http://schemas.openxmlformats.org/officeDocument/2006/relationships/slideLayout" Target="../slideLayouts/slideLayout698.xml"/><Relationship Id="rId9" Type="http://schemas.openxmlformats.org/officeDocument/2006/relationships/slideLayout" Target="../slideLayouts/slideLayout703.xml"/><Relationship Id="rId14" Type="http://schemas.openxmlformats.org/officeDocument/2006/relationships/slideLayout" Target="../slideLayouts/slideLayout708.xml"/><Relationship Id="rId22" Type="http://schemas.openxmlformats.org/officeDocument/2006/relationships/slideLayout" Target="../slideLayouts/slideLayout716.xml"/><Relationship Id="rId27" Type="http://schemas.openxmlformats.org/officeDocument/2006/relationships/slideLayout" Target="../slideLayouts/slideLayout721.xml"/><Relationship Id="rId30" Type="http://schemas.openxmlformats.org/officeDocument/2006/relationships/slideLayout" Target="../slideLayouts/slideLayout724.xml"/><Relationship Id="rId35" Type="http://schemas.openxmlformats.org/officeDocument/2006/relationships/slideLayout" Target="../slideLayouts/slideLayout729.xml"/><Relationship Id="rId43" Type="http://schemas.openxmlformats.org/officeDocument/2006/relationships/slideLayout" Target="../slideLayouts/slideLayout737.xml"/><Relationship Id="rId48" Type="http://schemas.openxmlformats.org/officeDocument/2006/relationships/slideLayout" Target="../slideLayouts/slideLayout742.xml"/><Relationship Id="rId8" Type="http://schemas.openxmlformats.org/officeDocument/2006/relationships/slideLayout" Target="../slideLayouts/slideLayout702.xml"/><Relationship Id="rId51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57.xml"/><Relationship Id="rId18" Type="http://schemas.openxmlformats.org/officeDocument/2006/relationships/slideLayout" Target="../slideLayouts/slideLayout762.xml"/><Relationship Id="rId26" Type="http://schemas.openxmlformats.org/officeDocument/2006/relationships/slideLayout" Target="../slideLayouts/slideLayout770.xml"/><Relationship Id="rId39" Type="http://schemas.openxmlformats.org/officeDocument/2006/relationships/slideLayout" Target="../slideLayouts/slideLayout783.xml"/><Relationship Id="rId3" Type="http://schemas.openxmlformats.org/officeDocument/2006/relationships/slideLayout" Target="../slideLayouts/slideLayout747.xml"/><Relationship Id="rId21" Type="http://schemas.openxmlformats.org/officeDocument/2006/relationships/slideLayout" Target="../slideLayouts/slideLayout765.xml"/><Relationship Id="rId34" Type="http://schemas.openxmlformats.org/officeDocument/2006/relationships/slideLayout" Target="../slideLayouts/slideLayout778.xml"/><Relationship Id="rId42" Type="http://schemas.openxmlformats.org/officeDocument/2006/relationships/slideLayout" Target="../slideLayouts/slideLayout786.xml"/><Relationship Id="rId47" Type="http://schemas.openxmlformats.org/officeDocument/2006/relationships/slideLayout" Target="../slideLayouts/slideLayout791.xml"/><Relationship Id="rId50" Type="http://schemas.openxmlformats.org/officeDocument/2006/relationships/slideLayout" Target="../slideLayouts/slideLayout794.xml"/><Relationship Id="rId7" Type="http://schemas.openxmlformats.org/officeDocument/2006/relationships/slideLayout" Target="../slideLayouts/slideLayout751.xml"/><Relationship Id="rId12" Type="http://schemas.openxmlformats.org/officeDocument/2006/relationships/slideLayout" Target="../slideLayouts/slideLayout756.xml"/><Relationship Id="rId17" Type="http://schemas.openxmlformats.org/officeDocument/2006/relationships/slideLayout" Target="../slideLayouts/slideLayout761.xml"/><Relationship Id="rId25" Type="http://schemas.openxmlformats.org/officeDocument/2006/relationships/slideLayout" Target="../slideLayouts/slideLayout769.xml"/><Relationship Id="rId33" Type="http://schemas.openxmlformats.org/officeDocument/2006/relationships/slideLayout" Target="../slideLayouts/slideLayout777.xml"/><Relationship Id="rId38" Type="http://schemas.openxmlformats.org/officeDocument/2006/relationships/slideLayout" Target="../slideLayouts/slideLayout782.xml"/><Relationship Id="rId46" Type="http://schemas.openxmlformats.org/officeDocument/2006/relationships/slideLayout" Target="../slideLayouts/slideLayout790.xml"/><Relationship Id="rId2" Type="http://schemas.openxmlformats.org/officeDocument/2006/relationships/slideLayout" Target="../slideLayouts/slideLayout746.xml"/><Relationship Id="rId16" Type="http://schemas.openxmlformats.org/officeDocument/2006/relationships/slideLayout" Target="../slideLayouts/slideLayout760.xml"/><Relationship Id="rId20" Type="http://schemas.openxmlformats.org/officeDocument/2006/relationships/slideLayout" Target="../slideLayouts/slideLayout764.xml"/><Relationship Id="rId29" Type="http://schemas.openxmlformats.org/officeDocument/2006/relationships/slideLayout" Target="../slideLayouts/slideLayout773.xml"/><Relationship Id="rId41" Type="http://schemas.openxmlformats.org/officeDocument/2006/relationships/slideLayout" Target="../slideLayouts/slideLayout785.xml"/><Relationship Id="rId1" Type="http://schemas.openxmlformats.org/officeDocument/2006/relationships/slideLayout" Target="../slideLayouts/slideLayout745.xml"/><Relationship Id="rId6" Type="http://schemas.openxmlformats.org/officeDocument/2006/relationships/slideLayout" Target="../slideLayouts/slideLayout750.xml"/><Relationship Id="rId11" Type="http://schemas.openxmlformats.org/officeDocument/2006/relationships/slideLayout" Target="../slideLayouts/slideLayout755.xml"/><Relationship Id="rId24" Type="http://schemas.openxmlformats.org/officeDocument/2006/relationships/slideLayout" Target="../slideLayouts/slideLayout768.xml"/><Relationship Id="rId32" Type="http://schemas.openxmlformats.org/officeDocument/2006/relationships/slideLayout" Target="../slideLayouts/slideLayout776.xml"/><Relationship Id="rId37" Type="http://schemas.openxmlformats.org/officeDocument/2006/relationships/slideLayout" Target="../slideLayouts/slideLayout781.xml"/><Relationship Id="rId40" Type="http://schemas.openxmlformats.org/officeDocument/2006/relationships/slideLayout" Target="../slideLayouts/slideLayout784.xml"/><Relationship Id="rId45" Type="http://schemas.openxmlformats.org/officeDocument/2006/relationships/slideLayout" Target="../slideLayouts/slideLayout789.xml"/><Relationship Id="rId5" Type="http://schemas.openxmlformats.org/officeDocument/2006/relationships/slideLayout" Target="../slideLayouts/slideLayout749.xml"/><Relationship Id="rId15" Type="http://schemas.openxmlformats.org/officeDocument/2006/relationships/slideLayout" Target="../slideLayouts/slideLayout759.xml"/><Relationship Id="rId23" Type="http://schemas.openxmlformats.org/officeDocument/2006/relationships/slideLayout" Target="../slideLayouts/slideLayout767.xml"/><Relationship Id="rId28" Type="http://schemas.openxmlformats.org/officeDocument/2006/relationships/slideLayout" Target="../slideLayouts/slideLayout772.xml"/><Relationship Id="rId36" Type="http://schemas.openxmlformats.org/officeDocument/2006/relationships/slideLayout" Target="../slideLayouts/slideLayout780.xml"/><Relationship Id="rId49" Type="http://schemas.openxmlformats.org/officeDocument/2006/relationships/slideLayout" Target="../slideLayouts/slideLayout793.xml"/><Relationship Id="rId10" Type="http://schemas.openxmlformats.org/officeDocument/2006/relationships/slideLayout" Target="../slideLayouts/slideLayout754.xml"/><Relationship Id="rId19" Type="http://schemas.openxmlformats.org/officeDocument/2006/relationships/slideLayout" Target="../slideLayouts/slideLayout763.xml"/><Relationship Id="rId31" Type="http://schemas.openxmlformats.org/officeDocument/2006/relationships/slideLayout" Target="../slideLayouts/slideLayout775.xml"/><Relationship Id="rId44" Type="http://schemas.openxmlformats.org/officeDocument/2006/relationships/slideLayout" Target="../slideLayouts/slideLayout788.xml"/><Relationship Id="rId4" Type="http://schemas.openxmlformats.org/officeDocument/2006/relationships/slideLayout" Target="../slideLayouts/slideLayout748.xml"/><Relationship Id="rId9" Type="http://schemas.openxmlformats.org/officeDocument/2006/relationships/slideLayout" Target="../slideLayouts/slideLayout753.xml"/><Relationship Id="rId14" Type="http://schemas.openxmlformats.org/officeDocument/2006/relationships/slideLayout" Target="../slideLayouts/slideLayout758.xml"/><Relationship Id="rId22" Type="http://schemas.openxmlformats.org/officeDocument/2006/relationships/slideLayout" Target="../slideLayouts/slideLayout766.xml"/><Relationship Id="rId27" Type="http://schemas.openxmlformats.org/officeDocument/2006/relationships/slideLayout" Target="../slideLayouts/slideLayout771.xml"/><Relationship Id="rId30" Type="http://schemas.openxmlformats.org/officeDocument/2006/relationships/slideLayout" Target="../slideLayouts/slideLayout774.xml"/><Relationship Id="rId35" Type="http://schemas.openxmlformats.org/officeDocument/2006/relationships/slideLayout" Target="../slideLayouts/slideLayout779.xml"/><Relationship Id="rId43" Type="http://schemas.openxmlformats.org/officeDocument/2006/relationships/slideLayout" Target="../slideLayouts/slideLayout787.xml"/><Relationship Id="rId48" Type="http://schemas.openxmlformats.org/officeDocument/2006/relationships/slideLayout" Target="../slideLayouts/slideLayout792.xml"/><Relationship Id="rId8" Type="http://schemas.openxmlformats.org/officeDocument/2006/relationships/slideLayout" Target="../slideLayouts/slideLayout752.xml"/><Relationship Id="rId51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63.xml"/><Relationship Id="rId18" Type="http://schemas.openxmlformats.org/officeDocument/2006/relationships/slideLayout" Target="../slideLayouts/slideLayout68.xml"/><Relationship Id="rId26" Type="http://schemas.openxmlformats.org/officeDocument/2006/relationships/slideLayout" Target="../slideLayouts/slideLayout76.xml"/><Relationship Id="rId39" Type="http://schemas.openxmlformats.org/officeDocument/2006/relationships/slideLayout" Target="../slideLayouts/slideLayout89.xml"/><Relationship Id="rId3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71.xml"/><Relationship Id="rId34" Type="http://schemas.openxmlformats.org/officeDocument/2006/relationships/slideLayout" Target="../slideLayouts/slideLayout84.xml"/><Relationship Id="rId42" Type="http://schemas.openxmlformats.org/officeDocument/2006/relationships/slideLayout" Target="../slideLayouts/slideLayout92.xml"/><Relationship Id="rId47" Type="http://schemas.openxmlformats.org/officeDocument/2006/relationships/slideLayout" Target="../slideLayouts/slideLayout97.xml"/><Relationship Id="rId50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slideLayout" Target="../slideLayouts/slideLayout67.xml"/><Relationship Id="rId25" Type="http://schemas.openxmlformats.org/officeDocument/2006/relationships/slideLayout" Target="../slideLayouts/slideLayout75.xml"/><Relationship Id="rId33" Type="http://schemas.openxmlformats.org/officeDocument/2006/relationships/slideLayout" Target="../slideLayouts/slideLayout83.xml"/><Relationship Id="rId38" Type="http://schemas.openxmlformats.org/officeDocument/2006/relationships/slideLayout" Target="../slideLayouts/slideLayout88.xml"/><Relationship Id="rId46" Type="http://schemas.openxmlformats.org/officeDocument/2006/relationships/slideLayout" Target="../slideLayouts/slideLayout96.xml"/><Relationship Id="rId2" Type="http://schemas.openxmlformats.org/officeDocument/2006/relationships/slideLayout" Target="../slideLayouts/slideLayout52.xml"/><Relationship Id="rId16" Type="http://schemas.openxmlformats.org/officeDocument/2006/relationships/slideLayout" Target="../slideLayouts/slideLayout66.xml"/><Relationship Id="rId20" Type="http://schemas.openxmlformats.org/officeDocument/2006/relationships/slideLayout" Target="../slideLayouts/slideLayout70.xml"/><Relationship Id="rId29" Type="http://schemas.openxmlformats.org/officeDocument/2006/relationships/slideLayout" Target="../slideLayouts/slideLayout79.xml"/><Relationship Id="rId41" Type="http://schemas.openxmlformats.org/officeDocument/2006/relationships/slideLayout" Target="../slideLayouts/slideLayout91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24" Type="http://schemas.openxmlformats.org/officeDocument/2006/relationships/slideLayout" Target="../slideLayouts/slideLayout74.xml"/><Relationship Id="rId32" Type="http://schemas.openxmlformats.org/officeDocument/2006/relationships/slideLayout" Target="../slideLayouts/slideLayout82.xml"/><Relationship Id="rId37" Type="http://schemas.openxmlformats.org/officeDocument/2006/relationships/slideLayout" Target="../slideLayouts/slideLayout87.xml"/><Relationship Id="rId40" Type="http://schemas.openxmlformats.org/officeDocument/2006/relationships/slideLayout" Target="../slideLayouts/slideLayout90.xml"/><Relationship Id="rId45" Type="http://schemas.openxmlformats.org/officeDocument/2006/relationships/slideLayout" Target="../slideLayouts/slideLayout95.xml"/><Relationship Id="rId5" Type="http://schemas.openxmlformats.org/officeDocument/2006/relationships/slideLayout" Target="../slideLayouts/slideLayout55.xml"/><Relationship Id="rId15" Type="http://schemas.openxmlformats.org/officeDocument/2006/relationships/slideLayout" Target="../slideLayouts/slideLayout65.xml"/><Relationship Id="rId23" Type="http://schemas.openxmlformats.org/officeDocument/2006/relationships/slideLayout" Target="../slideLayouts/slideLayout73.xml"/><Relationship Id="rId28" Type="http://schemas.openxmlformats.org/officeDocument/2006/relationships/slideLayout" Target="../slideLayouts/slideLayout78.xml"/><Relationship Id="rId36" Type="http://schemas.openxmlformats.org/officeDocument/2006/relationships/slideLayout" Target="../slideLayouts/slideLayout86.xml"/><Relationship Id="rId49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60.xml"/><Relationship Id="rId19" Type="http://schemas.openxmlformats.org/officeDocument/2006/relationships/slideLayout" Target="../slideLayouts/slideLayout69.xml"/><Relationship Id="rId31" Type="http://schemas.openxmlformats.org/officeDocument/2006/relationships/slideLayout" Target="../slideLayouts/slideLayout81.xml"/><Relationship Id="rId44" Type="http://schemas.openxmlformats.org/officeDocument/2006/relationships/slideLayout" Target="../slideLayouts/slideLayout94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Relationship Id="rId22" Type="http://schemas.openxmlformats.org/officeDocument/2006/relationships/slideLayout" Target="../slideLayouts/slideLayout72.xml"/><Relationship Id="rId27" Type="http://schemas.openxmlformats.org/officeDocument/2006/relationships/slideLayout" Target="../slideLayouts/slideLayout77.xml"/><Relationship Id="rId30" Type="http://schemas.openxmlformats.org/officeDocument/2006/relationships/slideLayout" Target="../slideLayouts/slideLayout80.xml"/><Relationship Id="rId35" Type="http://schemas.openxmlformats.org/officeDocument/2006/relationships/slideLayout" Target="../slideLayouts/slideLayout85.xml"/><Relationship Id="rId43" Type="http://schemas.openxmlformats.org/officeDocument/2006/relationships/slideLayout" Target="../slideLayouts/slideLayout93.xml"/><Relationship Id="rId48" Type="http://schemas.openxmlformats.org/officeDocument/2006/relationships/slideLayout" Target="../slideLayouts/slideLayout98.xml"/><Relationship Id="rId8" Type="http://schemas.openxmlformats.org/officeDocument/2006/relationships/slideLayout" Target="../slideLayouts/slideLayout58.xml"/><Relationship Id="rId51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807.xml"/><Relationship Id="rId18" Type="http://schemas.openxmlformats.org/officeDocument/2006/relationships/slideLayout" Target="../slideLayouts/slideLayout812.xml"/><Relationship Id="rId26" Type="http://schemas.openxmlformats.org/officeDocument/2006/relationships/slideLayout" Target="../slideLayouts/slideLayout820.xml"/><Relationship Id="rId39" Type="http://schemas.openxmlformats.org/officeDocument/2006/relationships/slideLayout" Target="../slideLayouts/slideLayout833.xml"/><Relationship Id="rId3" Type="http://schemas.openxmlformats.org/officeDocument/2006/relationships/slideLayout" Target="../slideLayouts/slideLayout797.xml"/><Relationship Id="rId21" Type="http://schemas.openxmlformats.org/officeDocument/2006/relationships/slideLayout" Target="../slideLayouts/slideLayout815.xml"/><Relationship Id="rId34" Type="http://schemas.openxmlformats.org/officeDocument/2006/relationships/slideLayout" Target="../slideLayouts/slideLayout828.xml"/><Relationship Id="rId42" Type="http://schemas.openxmlformats.org/officeDocument/2006/relationships/slideLayout" Target="../slideLayouts/slideLayout836.xml"/><Relationship Id="rId47" Type="http://schemas.openxmlformats.org/officeDocument/2006/relationships/slideLayout" Target="../slideLayouts/slideLayout841.xml"/><Relationship Id="rId50" Type="http://schemas.openxmlformats.org/officeDocument/2006/relationships/slideLayout" Target="../slideLayouts/slideLayout844.xml"/><Relationship Id="rId7" Type="http://schemas.openxmlformats.org/officeDocument/2006/relationships/slideLayout" Target="../slideLayouts/slideLayout801.xml"/><Relationship Id="rId12" Type="http://schemas.openxmlformats.org/officeDocument/2006/relationships/slideLayout" Target="../slideLayouts/slideLayout806.xml"/><Relationship Id="rId17" Type="http://schemas.openxmlformats.org/officeDocument/2006/relationships/slideLayout" Target="../slideLayouts/slideLayout811.xml"/><Relationship Id="rId25" Type="http://schemas.openxmlformats.org/officeDocument/2006/relationships/slideLayout" Target="../slideLayouts/slideLayout819.xml"/><Relationship Id="rId33" Type="http://schemas.openxmlformats.org/officeDocument/2006/relationships/slideLayout" Target="../slideLayouts/slideLayout827.xml"/><Relationship Id="rId38" Type="http://schemas.openxmlformats.org/officeDocument/2006/relationships/slideLayout" Target="../slideLayouts/slideLayout832.xml"/><Relationship Id="rId46" Type="http://schemas.openxmlformats.org/officeDocument/2006/relationships/slideLayout" Target="../slideLayouts/slideLayout840.xml"/><Relationship Id="rId2" Type="http://schemas.openxmlformats.org/officeDocument/2006/relationships/slideLayout" Target="../slideLayouts/slideLayout796.xml"/><Relationship Id="rId16" Type="http://schemas.openxmlformats.org/officeDocument/2006/relationships/slideLayout" Target="../slideLayouts/slideLayout810.xml"/><Relationship Id="rId20" Type="http://schemas.openxmlformats.org/officeDocument/2006/relationships/slideLayout" Target="../slideLayouts/slideLayout814.xml"/><Relationship Id="rId29" Type="http://schemas.openxmlformats.org/officeDocument/2006/relationships/slideLayout" Target="../slideLayouts/slideLayout823.xml"/><Relationship Id="rId41" Type="http://schemas.openxmlformats.org/officeDocument/2006/relationships/slideLayout" Target="../slideLayouts/slideLayout835.xml"/><Relationship Id="rId1" Type="http://schemas.openxmlformats.org/officeDocument/2006/relationships/slideLayout" Target="../slideLayouts/slideLayout795.xml"/><Relationship Id="rId6" Type="http://schemas.openxmlformats.org/officeDocument/2006/relationships/slideLayout" Target="../slideLayouts/slideLayout800.xml"/><Relationship Id="rId11" Type="http://schemas.openxmlformats.org/officeDocument/2006/relationships/slideLayout" Target="../slideLayouts/slideLayout805.xml"/><Relationship Id="rId24" Type="http://schemas.openxmlformats.org/officeDocument/2006/relationships/slideLayout" Target="../slideLayouts/slideLayout818.xml"/><Relationship Id="rId32" Type="http://schemas.openxmlformats.org/officeDocument/2006/relationships/slideLayout" Target="../slideLayouts/slideLayout826.xml"/><Relationship Id="rId37" Type="http://schemas.openxmlformats.org/officeDocument/2006/relationships/slideLayout" Target="../slideLayouts/slideLayout831.xml"/><Relationship Id="rId40" Type="http://schemas.openxmlformats.org/officeDocument/2006/relationships/slideLayout" Target="../slideLayouts/slideLayout834.xml"/><Relationship Id="rId45" Type="http://schemas.openxmlformats.org/officeDocument/2006/relationships/slideLayout" Target="../slideLayouts/slideLayout839.xml"/><Relationship Id="rId5" Type="http://schemas.openxmlformats.org/officeDocument/2006/relationships/slideLayout" Target="../slideLayouts/slideLayout799.xml"/><Relationship Id="rId15" Type="http://schemas.openxmlformats.org/officeDocument/2006/relationships/slideLayout" Target="../slideLayouts/slideLayout809.xml"/><Relationship Id="rId23" Type="http://schemas.openxmlformats.org/officeDocument/2006/relationships/slideLayout" Target="../slideLayouts/slideLayout817.xml"/><Relationship Id="rId28" Type="http://schemas.openxmlformats.org/officeDocument/2006/relationships/slideLayout" Target="../slideLayouts/slideLayout822.xml"/><Relationship Id="rId36" Type="http://schemas.openxmlformats.org/officeDocument/2006/relationships/slideLayout" Target="../slideLayouts/slideLayout830.xml"/><Relationship Id="rId49" Type="http://schemas.openxmlformats.org/officeDocument/2006/relationships/slideLayout" Target="../slideLayouts/slideLayout843.xml"/><Relationship Id="rId10" Type="http://schemas.openxmlformats.org/officeDocument/2006/relationships/slideLayout" Target="../slideLayouts/slideLayout804.xml"/><Relationship Id="rId19" Type="http://schemas.openxmlformats.org/officeDocument/2006/relationships/slideLayout" Target="../slideLayouts/slideLayout813.xml"/><Relationship Id="rId31" Type="http://schemas.openxmlformats.org/officeDocument/2006/relationships/slideLayout" Target="../slideLayouts/slideLayout825.xml"/><Relationship Id="rId44" Type="http://schemas.openxmlformats.org/officeDocument/2006/relationships/slideLayout" Target="../slideLayouts/slideLayout838.xml"/><Relationship Id="rId4" Type="http://schemas.openxmlformats.org/officeDocument/2006/relationships/slideLayout" Target="../slideLayouts/slideLayout798.xml"/><Relationship Id="rId9" Type="http://schemas.openxmlformats.org/officeDocument/2006/relationships/slideLayout" Target="../slideLayouts/slideLayout803.xml"/><Relationship Id="rId14" Type="http://schemas.openxmlformats.org/officeDocument/2006/relationships/slideLayout" Target="../slideLayouts/slideLayout808.xml"/><Relationship Id="rId22" Type="http://schemas.openxmlformats.org/officeDocument/2006/relationships/slideLayout" Target="../slideLayouts/slideLayout816.xml"/><Relationship Id="rId27" Type="http://schemas.openxmlformats.org/officeDocument/2006/relationships/slideLayout" Target="../slideLayouts/slideLayout821.xml"/><Relationship Id="rId30" Type="http://schemas.openxmlformats.org/officeDocument/2006/relationships/slideLayout" Target="../slideLayouts/slideLayout824.xml"/><Relationship Id="rId35" Type="http://schemas.openxmlformats.org/officeDocument/2006/relationships/slideLayout" Target="../slideLayouts/slideLayout829.xml"/><Relationship Id="rId43" Type="http://schemas.openxmlformats.org/officeDocument/2006/relationships/slideLayout" Target="../slideLayouts/slideLayout837.xml"/><Relationship Id="rId48" Type="http://schemas.openxmlformats.org/officeDocument/2006/relationships/slideLayout" Target="../slideLayouts/slideLayout842.xml"/><Relationship Id="rId8" Type="http://schemas.openxmlformats.org/officeDocument/2006/relationships/slideLayout" Target="../slideLayouts/slideLayout802.xml"/><Relationship Id="rId51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2.xml"/><Relationship Id="rId3" Type="http://schemas.openxmlformats.org/officeDocument/2006/relationships/slideLayout" Target="../slideLayouts/slideLayout847.xml"/><Relationship Id="rId7" Type="http://schemas.openxmlformats.org/officeDocument/2006/relationships/slideLayout" Target="../slideLayouts/slideLayout851.xml"/><Relationship Id="rId12" Type="http://schemas.openxmlformats.org/officeDocument/2006/relationships/theme" Target="../theme/theme21.xml"/><Relationship Id="rId2" Type="http://schemas.openxmlformats.org/officeDocument/2006/relationships/slideLayout" Target="../slideLayouts/slideLayout846.xml"/><Relationship Id="rId1" Type="http://schemas.openxmlformats.org/officeDocument/2006/relationships/slideLayout" Target="../slideLayouts/slideLayout845.xml"/><Relationship Id="rId6" Type="http://schemas.openxmlformats.org/officeDocument/2006/relationships/slideLayout" Target="../slideLayouts/slideLayout850.xml"/><Relationship Id="rId11" Type="http://schemas.openxmlformats.org/officeDocument/2006/relationships/slideLayout" Target="../slideLayouts/slideLayout855.xml"/><Relationship Id="rId5" Type="http://schemas.openxmlformats.org/officeDocument/2006/relationships/slideLayout" Target="../slideLayouts/slideLayout849.xml"/><Relationship Id="rId10" Type="http://schemas.openxmlformats.org/officeDocument/2006/relationships/slideLayout" Target="../slideLayouts/slideLayout854.xml"/><Relationship Id="rId4" Type="http://schemas.openxmlformats.org/officeDocument/2006/relationships/slideLayout" Target="../slideLayouts/slideLayout848.xml"/><Relationship Id="rId9" Type="http://schemas.openxmlformats.org/officeDocument/2006/relationships/slideLayout" Target="../slideLayouts/slideLayout85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3" Type="http://schemas.openxmlformats.org/officeDocument/2006/relationships/slideLayout" Target="../slideLayouts/slideLayout114.xml"/><Relationship Id="rId7" Type="http://schemas.openxmlformats.org/officeDocument/2006/relationships/slideLayout" Target="../slideLayouts/slideLayout118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113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5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2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124.xml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1.xml"/><Relationship Id="rId3" Type="http://schemas.openxmlformats.org/officeDocument/2006/relationships/slideLayout" Target="../slideLayouts/slideLayout136.xml"/><Relationship Id="rId7" Type="http://schemas.openxmlformats.org/officeDocument/2006/relationships/slideLayout" Target="../slideLayouts/slideLayout14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135.xml"/><Relationship Id="rId1" Type="http://schemas.openxmlformats.org/officeDocument/2006/relationships/slideLayout" Target="../slideLayouts/slideLayout134.xml"/><Relationship Id="rId6" Type="http://schemas.openxmlformats.org/officeDocument/2006/relationships/slideLayout" Target="../slideLayouts/slideLayout139.xml"/><Relationship Id="rId11" Type="http://schemas.openxmlformats.org/officeDocument/2006/relationships/slideLayout" Target="../slideLayouts/slideLayout144.xml"/><Relationship Id="rId5" Type="http://schemas.openxmlformats.org/officeDocument/2006/relationships/slideLayout" Target="../slideLayouts/slideLayout138.xml"/><Relationship Id="rId10" Type="http://schemas.openxmlformats.org/officeDocument/2006/relationships/slideLayout" Target="../slideLayouts/slideLayout143.xml"/><Relationship Id="rId4" Type="http://schemas.openxmlformats.org/officeDocument/2006/relationships/slideLayout" Target="../slideLayouts/slideLayout137.xml"/><Relationship Id="rId9" Type="http://schemas.openxmlformats.org/officeDocument/2006/relationships/slideLayout" Target="../slideLayouts/slideLayout142.xml"/></Relationships>
</file>

<file path=ppt/slideMasters/_rels/slideMaster7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57.xml"/><Relationship Id="rId18" Type="http://schemas.openxmlformats.org/officeDocument/2006/relationships/slideLayout" Target="../slideLayouts/slideLayout162.xml"/><Relationship Id="rId26" Type="http://schemas.openxmlformats.org/officeDocument/2006/relationships/slideLayout" Target="../slideLayouts/slideLayout170.xml"/><Relationship Id="rId39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47.xml"/><Relationship Id="rId21" Type="http://schemas.openxmlformats.org/officeDocument/2006/relationships/slideLayout" Target="../slideLayouts/slideLayout165.xml"/><Relationship Id="rId34" Type="http://schemas.openxmlformats.org/officeDocument/2006/relationships/slideLayout" Target="../slideLayouts/slideLayout178.xml"/><Relationship Id="rId42" Type="http://schemas.openxmlformats.org/officeDocument/2006/relationships/slideLayout" Target="../slideLayouts/slideLayout186.xml"/><Relationship Id="rId47" Type="http://schemas.openxmlformats.org/officeDocument/2006/relationships/slideLayout" Target="../slideLayouts/slideLayout191.xml"/><Relationship Id="rId50" Type="http://schemas.openxmlformats.org/officeDocument/2006/relationships/slideLayout" Target="../slideLayouts/slideLayout194.xml"/><Relationship Id="rId7" Type="http://schemas.openxmlformats.org/officeDocument/2006/relationships/slideLayout" Target="../slideLayouts/slideLayout151.xml"/><Relationship Id="rId12" Type="http://schemas.openxmlformats.org/officeDocument/2006/relationships/slideLayout" Target="../slideLayouts/slideLayout156.xml"/><Relationship Id="rId17" Type="http://schemas.openxmlformats.org/officeDocument/2006/relationships/slideLayout" Target="../slideLayouts/slideLayout161.xml"/><Relationship Id="rId25" Type="http://schemas.openxmlformats.org/officeDocument/2006/relationships/slideLayout" Target="../slideLayouts/slideLayout169.xml"/><Relationship Id="rId33" Type="http://schemas.openxmlformats.org/officeDocument/2006/relationships/slideLayout" Target="../slideLayouts/slideLayout177.xml"/><Relationship Id="rId38" Type="http://schemas.openxmlformats.org/officeDocument/2006/relationships/slideLayout" Target="../slideLayouts/slideLayout182.xml"/><Relationship Id="rId46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46.xml"/><Relationship Id="rId16" Type="http://schemas.openxmlformats.org/officeDocument/2006/relationships/slideLayout" Target="../slideLayouts/slideLayout160.xml"/><Relationship Id="rId20" Type="http://schemas.openxmlformats.org/officeDocument/2006/relationships/slideLayout" Target="../slideLayouts/slideLayout164.xml"/><Relationship Id="rId29" Type="http://schemas.openxmlformats.org/officeDocument/2006/relationships/slideLayout" Target="../slideLayouts/slideLayout173.xml"/><Relationship Id="rId41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45.xml"/><Relationship Id="rId6" Type="http://schemas.openxmlformats.org/officeDocument/2006/relationships/slideLayout" Target="../slideLayouts/slideLayout150.xml"/><Relationship Id="rId11" Type="http://schemas.openxmlformats.org/officeDocument/2006/relationships/slideLayout" Target="../slideLayouts/slideLayout155.xml"/><Relationship Id="rId24" Type="http://schemas.openxmlformats.org/officeDocument/2006/relationships/slideLayout" Target="../slideLayouts/slideLayout168.xml"/><Relationship Id="rId32" Type="http://schemas.openxmlformats.org/officeDocument/2006/relationships/slideLayout" Target="../slideLayouts/slideLayout176.xml"/><Relationship Id="rId37" Type="http://schemas.openxmlformats.org/officeDocument/2006/relationships/slideLayout" Target="../slideLayouts/slideLayout181.xml"/><Relationship Id="rId40" Type="http://schemas.openxmlformats.org/officeDocument/2006/relationships/slideLayout" Target="../slideLayouts/slideLayout184.xml"/><Relationship Id="rId45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49.xml"/><Relationship Id="rId15" Type="http://schemas.openxmlformats.org/officeDocument/2006/relationships/slideLayout" Target="../slideLayouts/slideLayout159.xml"/><Relationship Id="rId23" Type="http://schemas.openxmlformats.org/officeDocument/2006/relationships/slideLayout" Target="../slideLayouts/slideLayout167.xml"/><Relationship Id="rId28" Type="http://schemas.openxmlformats.org/officeDocument/2006/relationships/slideLayout" Target="../slideLayouts/slideLayout172.xml"/><Relationship Id="rId36" Type="http://schemas.openxmlformats.org/officeDocument/2006/relationships/slideLayout" Target="../slideLayouts/slideLayout180.xml"/><Relationship Id="rId49" Type="http://schemas.openxmlformats.org/officeDocument/2006/relationships/slideLayout" Target="../slideLayouts/slideLayout193.xml"/><Relationship Id="rId10" Type="http://schemas.openxmlformats.org/officeDocument/2006/relationships/slideLayout" Target="../slideLayouts/slideLayout154.xml"/><Relationship Id="rId19" Type="http://schemas.openxmlformats.org/officeDocument/2006/relationships/slideLayout" Target="../slideLayouts/slideLayout163.xml"/><Relationship Id="rId31" Type="http://schemas.openxmlformats.org/officeDocument/2006/relationships/slideLayout" Target="../slideLayouts/slideLayout175.xml"/><Relationship Id="rId44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48.xml"/><Relationship Id="rId9" Type="http://schemas.openxmlformats.org/officeDocument/2006/relationships/slideLayout" Target="../slideLayouts/slideLayout153.xml"/><Relationship Id="rId14" Type="http://schemas.openxmlformats.org/officeDocument/2006/relationships/slideLayout" Target="../slideLayouts/slideLayout158.xml"/><Relationship Id="rId22" Type="http://schemas.openxmlformats.org/officeDocument/2006/relationships/slideLayout" Target="../slideLayouts/slideLayout166.xml"/><Relationship Id="rId27" Type="http://schemas.openxmlformats.org/officeDocument/2006/relationships/slideLayout" Target="../slideLayouts/slideLayout171.xml"/><Relationship Id="rId30" Type="http://schemas.openxmlformats.org/officeDocument/2006/relationships/slideLayout" Target="../slideLayouts/slideLayout174.xml"/><Relationship Id="rId35" Type="http://schemas.openxmlformats.org/officeDocument/2006/relationships/slideLayout" Target="../slideLayouts/slideLayout179.xml"/><Relationship Id="rId43" Type="http://schemas.openxmlformats.org/officeDocument/2006/relationships/slideLayout" Target="../slideLayouts/slideLayout187.xml"/><Relationship Id="rId48" Type="http://schemas.openxmlformats.org/officeDocument/2006/relationships/slideLayout" Target="../slideLayouts/slideLayout192.xml"/><Relationship Id="rId8" Type="http://schemas.openxmlformats.org/officeDocument/2006/relationships/slideLayout" Target="../slideLayouts/slideLayout152.xml"/><Relationship Id="rId51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07.xml"/><Relationship Id="rId18" Type="http://schemas.openxmlformats.org/officeDocument/2006/relationships/slideLayout" Target="../slideLayouts/slideLayout212.xml"/><Relationship Id="rId26" Type="http://schemas.openxmlformats.org/officeDocument/2006/relationships/slideLayout" Target="../slideLayouts/slideLayout220.xml"/><Relationship Id="rId39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197.xml"/><Relationship Id="rId21" Type="http://schemas.openxmlformats.org/officeDocument/2006/relationships/slideLayout" Target="../slideLayouts/slideLayout215.xml"/><Relationship Id="rId34" Type="http://schemas.openxmlformats.org/officeDocument/2006/relationships/slideLayout" Target="../slideLayouts/slideLayout228.xml"/><Relationship Id="rId42" Type="http://schemas.openxmlformats.org/officeDocument/2006/relationships/slideLayout" Target="../slideLayouts/slideLayout236.xml"/><Relationship Id="rId47" Type="http://schemas.openxmlformats.org/officeDocument/2006/relationships/slideLayout" Target="../slideLayouts/slideLayout241.xml"/><Relationship Id="rId50" Type="http://schemas.openxmlformats.org/officeDocument/2006/relationships/slideLayout" Target="../slideLayouts/slideLayout244.xml"/><Relationship Id="rId7" Type="http://schemas.openxmlformats.org/officeDocument/2006/relationships/slideLayout" Target="../slideLayouts/slideLayout201.xml"/><Relationship Id="rId12" Type="http://schemas.openxmlformats.org/officeDocument/2006/relationships/slideLayout" Target="../slideLayouts/slideLayout206.xml"/><Relationship Id="rId17" Type="http://schemas.openxmlformats.org/officeDocument/2006/relationships/slideLayout" Target="../slideLayouts/slideLayout211.xml"/><Relationship Id="rId25" Type="http://schemas.openxmlformats.org/officeDocument/2006/relationships/slideLayout" Target="../slideLayouts/slideLayout219.xml"/><Relationship Id="rId33" Type="http://schemas.openxmlformats.org/officeDocument/2006/relationships/slideLayout" Target="../slideLayouts/slideLayout227.xml"/><Relationship Id="rId38" Type="http://schemas.openxmlformats.org/officeDocument/2006/relationships/slideLayout" Target="../slideLayouts/slideLayout232.xml"/><Relationship Id="rId46" Type="http://schemas.openxmlformats.org/officeDocument/2006/relationships/slideLayout" Target="../slideLayouts/slideLayout240.xml"/><Relationship Id="rId2" Type="http://schemas.openxmlformats.org/officeDocument/2006/relationships/slideLayout" Target="../slideLayouts/slideLayout196.xml"/><Relationship Id="rId16" Type="http://schemas.openxmlformats.org/officeDocument/2006/relationships/slideLayout" Target="../slideLayouts/slideLayout210.xml"/><Relationship Id="rId20" Type="http://schemas.openxmlformats.org/officeDocument/2006/relationships/slideLayout" Target="../slideLayouts/slideLayout214.xml"/><Relationship Id="rId29" Type="http://schemas.openxmlformats.org/officeDocument/2006/relationships/slideLayout" Target="../slideLayouts/slideLayout223.xml"/><Relationship Id="rId41" Type="http://schemas.openxmlformats.org/officeDocument/2006/relationships/slideLayout" Target="../slideLayouts/slideLayout235.xml"/><Relationship Id="rId1" Type="http://schemas.openxmlformats.org/officeDocument/2006/relationships/slideLayout" Target="../slideLayouts/slideLayout195.xml"/><Relationship Id="rId6" Type="http://schemas.openxmlformats.org/officeDocument/2006/relationships/slideLayout" Target="../slideLayouts/slideLayout200.xml"/><Relationship Id="rId11" Type="http://schemas.openxmlformats.org/officeDocument/2006/relationships/slideLayout" Target="../slideLayouts/slideLayout205.xml"/><Relationship Id="rId24" Type="http://schemas.openxmlformats.org/officeDocument/2006/relationships/slideLayout" Target="../slideLayouts/slideLayout218.xml"/><Relationship Id="rId32" Type="http://schemas.openxmlformats.org/officeDocument/2006/relationships/slideLayout" Target="../slideLayouts/slideLayout226.xml"/><Relationship Id="rId37" Type="http://schemas.openxmlformats.org/officeDocument/2006/relationships/slideLayout" Target="../slideLayouts/slideLayout231.xml"/><Relationship Id="rId40" Type="http://schemas.openxmlformats.org/officeDocument/2006/relationships/slideLayout" Target="../slideLayouts/slideLayout234.xml"/><Relationship Id="rId45" Type="http://schemas.openxmlformats.org/officeDocument/2006/relationships/slideLayout" Target="../slideLayouts/slideLayout239.xml"/><Relationship Id="rId5" Type="http://schemas.openxmlformats.org/officeDocument/2006/relationships/slideLayout" Target="../slideLayouts/slideLayout199.xml"/><Relationship Id="rId15" Type="http://schemas.openxmlformats.org/officeDocument/2006/relationships/slideLayout" Target="../slideLayouts/slideLayout209.xml"/><Relationship Id="rId23" Type="http://schemas.openxmlformats.org/officeDocument/2006/relationships/slideLayout" Target="../slideLayouts/slideLayout217.xml"/><Relationship Id="rId28" Type="http://schemas.openxmlformats.org/officeDocument/2006/relationships/slideLayout" Target="../slideLayouts/slideLayout222.xml"/><Relationship Id="rId36" Type="http://schemas.openxmlformats.org/officeDocument/2006/relationships/slideLayout" Target="../slideLayouts/slideLayout230.xml"/><Relationship Id="rId49" Type="http://schemas.openxmlformats.org/officeDocument/2006/relationships/slideLayout" Target="../slideLayouts/slideLayout243.xml"/><Relationship Id="rId10" Type="http://schemas.openxmlformats.org/officeDocument/2006/relationships/slideLayout" Target="../slideLayouts/slideLayout204.xml"/><Relationship Id="rId19" Type="http://schemas.openxmlformats.org/officeDocument/2006/relationships/slideLayout" Target="../slideLayouts/slideLayout213.xml"/><Relationship Id="rId31" Type="http://schemas.openxmlformats.org/officeDocument/2006/relationships/slideLayout" Target="../slideLayouts/slideLayout225.xml"/><Relationship Id="rId44" Type="http://schemas.openxmlformats.org/officeDocument/2006/relationships/slideLayout" Target="../slideLayouts/slideLayout238.xml"/><Relationship Id="rId4" Type="http://schemas.openxmlformats.org/officeDocument/2006/relationships/slideLayout" Target="../slideLayouts/slideLayout198.xml"/><Relationship Id="rId9" Type="http://schemas.openxmlformats.org/officeDocument/2006/relationships/slideLayout" Target="../slideLayouts/slideLayout203.xml"/><Relationship Id="rId14" Type="http://schemas.openxmlformats.org/officeDocument/2006/relationships/slideLayout" Target="../slideLayouts/slideLayout208.xml"/><Relationship Id="rId22" Type="http://schemas.openxmlformats.org/officeDocument/2006/relationships/slideLayout" Target="../slideLayouts/slideLayout216.xml"/><Relationship Id="rId27" Type="http://schemas.openxmlformats.org/officeDocument/2006/relationships/slideLayout" Target="../slideLayouts/slideLayout221.xml"/><Relationship Id="rId30" Type="http://schemas.openxmlformats.org/officeDocument/2006/relationships/slideLayout" Target="../slideLayouts/slideLayout224.xml"/><Relationship Id="rId35" Type="http://schemas.openxmlformats.org/officeDocument/2006/relationships/slideLayout" Target="../slideLayouts/slideLayout229.xml"/><Relationship Id="rId43" Type="http://schemas.openxmlformats.org/officeDocument/2006/relationships/slideLayout" Target="../slideLayouts/slideLayout237.xml"/><Relationship Id="rId48" Type="http://schemas.openxmlformats.org/officeDocument/2006/relationships/slideLayout" Target="../slideLayouts/slideLayout242.xml"/><Relationship Id="rId8" Type="http://schemas.openxmlformats.org/officeDocument/2006/relationships/slideLayout" Target="../slideLayouts/slideLayout202.xml"/><Relationship Id="rId51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257.xml"/><Relationship Id="rId18" Type="http://schemas.openxmlformats.org/officeDocument/2006/relationships/slideLayout" Target="../slideLayouts/slideLayout262.xml"/><Relationship Id="rId26" Type="http://schemas.openxmlformats.org/officeDocument/2006/relationships/slideLayout" Target="../slideLayouts/slideLayout270.xml"/><Relationship Id="rId39" Type="http://schemas.openxmlformats.org/officeDocument/2006/relationships/slideLayout" Target="../slideLayouts/slideLayout283.xml"/><Relationship Id="rId3" Type="http://schemas.openxmlformats.org/officeDocument/2006/relationships/slideLayout" Target="../slideLayouts/slideLayout247.xml"/><Relationship Id="rId21" Type="http://schemas.openxmlformats.org/officeDocument/2006/relationships/slideLayout" Target="../slideLayouts/slideLayout265.xml"/><Relationship Id="rId34" Type="http://schemas.openxmlformats.org/officeDocument/2006/relationships/slideLayout" Target="../slideLayouts/slideLayout278.xml"/><Relationship Id="rId42" Type="http://schemas.openxmlformats.org/officeDocument/2006/relationships/slideLayout" Target="../slideLayouts/slideLayout286.xml"/><Relationship Id="rId47" Type="http://schemas.openxmlformats.org/officeDocument/2006/relationships/slideLayout" Target="../slideLayouts/slideLayout291.xml"/><Relationship Id="rId50" Type="http://schemas.openxmlformats.org/officeDocument/2006/relationships/slideLayout" Target="../slideLayouts/slideLayout294.xml"/><Relationship Id="rId7" Type="http://schemas.openxmlformats.org/officeDocument/2006/relationships/slideLayout" Target="../slideLayouts/slideLayout251.xml"/><Relationship Id="rId12" Type="http://schemas.openxmlformats.org/officeDocument/2006/relationships/slideLayout" Target="../slideLayouts/slideLayout256.xml"/><Relationship Id="rId17" Type="http://schemas.openxmlformats.org/officeDocument/2006/relationships/slideLayout" Target="../slideLayouts/slideLayout261.xml"/><Relationship Id="rId25" Type="http://schemas.openxmlformats.org/officeDocument/2006/relationships/slideLayout" Target="../slideLayouts/slideLayout269.xml"/><Relationship Id="rId33" Type="http://schemas.openxmlformats.org/officeDocument/2006/relationships/slideLayout" Target="../slideLayouts/slideLayout277.xml"/><Relationship Id="rId38" Type="http://schemas.openxmlformats.org/officeDocument/2006/relationships/slideLayout" Target="../slideLayouts/slideLayout282.xml"/><Relationship Id="rId46" Type="http://schemas.openxmlformats.org/officeDocument/2006/relationships/slideLayout" Target="../slideLayouts/slideLayout290.xml"/><Relationship Id="rId2" Type="http://schemas.openxmlformats.org/officeDocument/2006/relationships/slideLayout" Target="../slideLayouts/slideLayout246.xml"/><Relationship Id="rId16" Type="http://schemas.openxmlformats.org/officeDocument/2006/relationships/slideLayout" Target="../slideLayouts/slideLayout260.xml"/><Relationship Id="rId20" Type="http://schemas.openxmlformats.org/officeDocument/2006/relationships/slideLayout" Target="../slideLayouts/slideLayout264.xml"/><Relationship Id="rId29" Type="http://schemas.openxmlformats.org/officeDocument/2006/relationships/slideLayout" Target="../slideLayouts/slideLayout273.xml"/><Relationship Id="rId41" Type="http://schemas.openxmlformats.org/officeDocument/2006/relationships/slideLayout" Target="../slideLayouts/slideLayout285.xml"/><Relationship Id="rId1" Type="http://schemas.openxmlformats.org/officeDocument/2006/relationships/slideLayout" Target="../slideLayouts/slideLayout245.xml"/><Relationship Id="rId6" Type="http://schemas.openxmlformats.org/officeDocument/2006/relationships/slideLayout" Target="../slideLayouts/slideLayout250.xml"/><Relationship Id="rId11" Type="http://schemas.openxmlformats.org/officeDocument/2006/relationships/slideLayout" Target="../slideLayouts/slideLayout255.xml"/><Relationship Id="rId24" Type="http://schemas.openxmlformats.org/officeDocument/2006/relationships/slideLayout" Target="../slideLayouts/slideLayout268.xml"/><Relationship Id="rId32" Type="http://schemas.openxmlformats.org/officeDocument/2006/relationships/slideLayout" Target="../slideLayouts/slideLayout276.xml"/><Relationship Id="rId37" Type="http://schemas.openxmlformats.org/officeDocument/2006/relationships/slideLayout" Target="../slideLayouts/slideLayout281.xml"/><Relationship Id="rId40" Type="http://schemas.openxmlformats.org/officeDocument/2006/relationships/slideLayout" Target="../slideLayouts/slideLayout284.xml"/><Relationship Id="rId45" Type="http://schemas.openxmlformats.org/officeDocument/2006/relationships/slideLayout" Target="../slideLayouts/slideLayout289.xml"/><Relationship Id="rId5" Type="http://schemas.openxmlformats.org/officeDocument/2006/relationships/slideLayout" Target="../slideLayouts/slideLayout249.xml"/><Relationship Id="rId15" Type="http://schemas.openxmlformats.org/officeDocument/2006/relationships/slideLayout" Target="../slideLayouts/slideLayout259.xml"/><Relationship Id="rId23" Type="http://schemas.openxmlformats.org/officeDocument/2006/relationships/slideLayout" Target="../slideLayouts/slideLayout267.xml"/><Relationship Id="rId28" Type="http://schemas.openxmlformats.org/officeDocument/2006/relationships/slideLayout" Target="../slideLayouts/slideLayout272.xml"/><Relationship Id="rId36" Type="http://schemas.openxmlformats.org/officeDocument/2006/relationships/slideLayout" Target="../slideLayouts/slideLayout280.xml"/><Relationship Id="rId49" Type="http://schemas.openxmlformats.org/officeDocument/2006/relationships/slideLayout" Target="../slideLayouts/slideLayout293.xml"/><Relationship Id="rId10" Type="http://schemas.openxmlformats.org/officeDocument/2006/relationships/slideLayout" Target="../slideLayouts/slideLayout254.xml"/><Relationship Id="rId19" Type="http://schemas.openxmlformats.org/officeDocument/2006/relationships/slideLayout" Target="../slideLayouts/slideLayout263.xml"/><Relationship Id="rId31" Type="http://schemas.openxmlformats.org/officeDocument/2006/relationships/slideLayout" Target="../slideLayouts/slideLayout275.xml"/><Relationship Id="rId44" Type="http://schemas.openxmlformats.org/officeDocument/2006/relationships/slideLayout" Target="../slideLayouts/slideLayout288.xml"/><Relationship Id="rId4" Type="http://schemas.openxmlformats.org/officeDocument/2006/relationships/slideLayout" Target="../slideLayouts/slideLayout248.xml"/><Relationship Id="rId9" Type="http://schemas.openxmlformats.org/officeDocument/2006/relationships/slideLayout" Target="../slideLayouts/slideLayout253.xml"/><Relationship Id="rId14" Type="http://schemas.openxmlformats.org/officeDocument/2006/relationships/slideLayout" Target="../slideLayouts/slideLayout258.xml"/><Relationship Id="rId22" Type="http://schemas.openxmlformats.org/officeDocument/2006/relationships/slideLayout" Target="../slideLayouts/slideLayout266.xml"/><Relationship Id="rId27" Type="http://schemas.openxmlformats.org/officeDocument/2006/relationships/slideLayout" Target="../slideLayouts/slideLayout271.xml"/><Relationship Id="rId30" Type="http://schemas.openxmlformats.org/officeDocument/2006/relationships/slideLayout" Target="../slideLayouts/slideLayout274.xml"/><Relationship Id="rId35" Type="http://schemas.openxmlformats.org/officeDocument/2006/relationships/slideLayout" Target="../slideLayouts/slideLayout279.xml"/><Relationship Id="rId43" Type="http://schemas.openxmlformats.org/officeDocument/2006/relationships/slideLayout" Target="../slideLayouts/slideLayout287.xml"/><Relationship Id="rId48" Type="http://schemas.openxmlformats.org/officeDocument/2006/relationships/slideLayout" Target="../slideLayouts/slideLayout292.xml"/><Relationship Id="rId8" Type="http://schemas.openxmlformats.org/officeDocument/2006/relationships/slideLayout" Target="../slideLayouts/slideLayout252.xml"/><Relationship Id="rId51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121765" tIns="60882" rIns="121765" bIns="60882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121765" tIns="60882" rIns="121765" bIns="60882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8"/>
            <a:ext cx="28448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30"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8"/>
            <a:ext cx="38608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8"/>
            <a:ext cx="28448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3451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5" r:id="rId1"/>
    <p:sldLayoutId id="2147483866" r:id="rId2"/>
    <p:sldLayoutId id="2147483867" r:id="rId3"/>
    <p:sldLayoutId id="2147483868" r:id="rId4"/>
    <p:sldLayoutId id="2147483869" r:id="rId5"/>
    <p:sldLayoutId id="2147483870" r:id="rId6"/>
    <p:sldLayoutId id="2147483871" r:id="rId7"/>
    <p:sldLayoutId id="2147483872" r:id="rId8"/>
    <p:sldLayoutId id="2147483873" r:id="rId9"/>
    <p:sldLayoutId id="2147483874" r:id="rId10"/>
    <p:sldLayoutId id="2147483875" r:id="rId11"/>
    <p:sldLayoutId id="2147483876" r:id="rId12"/>
    <p:sldLayoutId id="2147483877" r:id="rId13"/>
    <p:sldLayoutId id="2147483878" r:id="rId14"/>
    <p:sldLayoutId id="2147483879" r:id="rId15"/>
    <p:sldLayoutId id="2147483880" r:id="rId16"/>
    <p:sldLayoutId id="2147483881" r:id="rId17"/>
    <p:sldLayoutId id="2147483882" r:id="rId18"/>
    <p:sldLayoutId id="2147483883" r:id="rId19"/>
    <p:sldLayoutId id="2147483884" r:id="rId20"/>
    <p:sldLayoutId id="2147483885" r:id="rId21"/>
    <p:sldLayoutId id="2147483886" r:id="rId22"/>
    <p:sldLayoutId id="2147483887" r:id="rId23"/>
    <p:sldLayoutId id="2147483888" r:id="rId24"/>
    <p:sldLayoutId id="2147483889" r:id="rId25"/>
    <p:sldLayoutId id="2147483890" r:id="rId26"/>
    <p:sldLayoutId id="2147483891" r:id="rId27"/>
    <p:sldLayoutId id="2147483892" r:id="rId28"/>
    <p:sldLayoutId id="2147483893" r:id="rId29"/>
    <p:sldLayoutId id="2147483894" r:id="rId30"/>
    <p:sldLayoutId id="2147483895" r:id="rId31"/>
    <p:sldLayoutId id="2147483896" r:id="rId32"/>
    <p:sldLayoutId id="2147483897" r:id="rId33"/>
    <p:sldLayoutId id="2147483898" r:id="rId34"/>
    <p:sldLayoutId id="2147483899" r:id="rId35"/>
    <p:sldLayoutId id="2147483900" r:id="rId36"/>
    <p:sldLayoutId id="2147483901" r:id="rId37"/>
    <p:sldLayoutId id="2147483902" r:id="rId38"/>
    <p:sldLayoutId id="2147483903" r:id="rId39"/>
    <p:sldLayoutId id="2147483904" r:id="rId40"/>
    <p:sldLayoutId id="2147483905" r:id="rId41"/>
    <p:sldLayoutId id="2147483906" r:id="rId42"/>
    <p:sldLayoutId id="2147483907" r:id="rId43"/>
    <p:sldLayoutId id="2147483908" r:id="rId44"/>
    <p:sldLayoutId id="2147483909" r:id="rId45"/>
    <p:sldLayoutId id="2147483910" r:id="rId46"/>
    <p:sldLayoutId id="2147483911" r:id="rId47"/>
    <p:sldLayoutId id="2147483912" r:id="rId48"/>
    <p:sldLayoutId id="2147483913" r:id="rId49"/>
    <p:sldLayoutId id="2147483914" r:id="rId50"/>
  </p:sldLayoutIdLst>
  <p:txStyles>
    <p:titleStyle>
      <a:lvl1pPr algn="ctr" defTabSz="1217430" rtl="0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6495" indent="-456495" algn="l" defTabSz="1217430" rtl="0" eaLnBrk="1" latinLnBrk="0" hangingPunct="1">
        <a:spcBef>
          <a:spcPct val="20000"/>
        </a:spcBef>
        <a:buFont typeface="Arial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989182" indent="-380449" algn="l" defTabSz="1217430" rtl="0" eaLnBrk="1" latinLnBrk="0" hangingPunct="1">
        <a:spcBef>
          <a:spcPct val="20000"/>
        </a:spcBef>
        <a:buFont typeface="Arial" pitchFamily="34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1759" indent="-304328" algn="l" defTabSz="121743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0453" indent="-304328" algn="l" defTabSz="1217430" rtl="0" eaLnBrk="1" latinLnBrk="0" hangingPunct="1">
        <a:spcBef>
          <a:spcPct val="20000"/>
        </a:spcBef>
        <a:buFont typeface="Arial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39186" indent="-304328" algn="l" defTabSz="1217430" rtl="0" eaLnBrk="1" latinLnBrk="0" hangingPunct="1">
        <a:spcBef>
          <a:spcPct val="20000"/>
        </a:spcBef>
        <a:buFont typeface="Arial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47844" indent="-304328" algn="l" defTabSz="12174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56578" indent="-304328" algn="l" defTabSz="12174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65275" indent="-304328" algn="l" defTabSz="12174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73969" indent="-304328" algn="l" defTabSz="121743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8659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7430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6125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4858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3516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2175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0907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69622" algn="l" defTabSz="121743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6190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16" r:id="rId1"/>
    <p:sldLayoutId id="2147485017" r:id="rId2"/>
    <p:sldLayoutId id="2147485018" r:id="rId3"/>
    <p:sldLayoutId id="2147485019" r:id="rId4"/>
    <p:sldLayoutId id="2147485020" r:id="rId5"/>
    <p:sldLayoutId id="2147485021" r:id="rId6"/>
    <p:sldLayoutId id="2147485022" r:id="rId7"/>
    <p:sldLayoutId id="2147485023" r:id="rId8"/>
    <p:sldLayoutId id="2147485024" r:id="rId9"/>
    <p:sldLayoutId id="2147485025" r:id="rId10"/>
    <p:sldLayoutId id="2147485026" r:id="rId11"/>
    <p:sldLayoutId id="2147485027" r:id="rId12"/>
    <p:sldLayoutId id="2147485028" r:id="rId13"/>
    <p:sldLayoutId id="2147485029" r:id="rId14"/>
    <p:sldLayoutId id="2147485030" r:id="rId15"/>
    <p:sldLayoutId id="2147485031" r:id="rId16"/>
    <p:sldLayoutId id="2147485032" r:id="rId17"/>
    <p:sldLayoutId id="2147485033" r:id="rId18"/>
    <p:sldLayoutId id="2147485034" r:id="rId19"/>
    <p:sldLayoutId id="2147485035" r:id="rId20"/>
    <p:sldLayoutId id="2147485036" r:id="rId21"/>
    <p:sldLayoutId id="2147485037" r:id="rId22"/>
    <p:sldLayoutId id="2147485038" r:id="rId23"/>
    <p:sldLayoutId id="2147485039" r:id="rId24"/>
    <p:sldLayoutId id="2147485040" r:id="rId25"/>
    <p:sldLayoutId id="2147485041" r:id="rId26"/>
    <p:sldLayoutId id="2147485042" r:id="rId27"/>
    <p:sldLayoutId id="2147485043" r:id="rId28"/>
    <p:sldLayoutId id="2147485044" r:id="rId29"/>
    <p:sldLayoutId id="2147485045" r:id="rId30"/>
    <p:sldLayoutId id="2147485046" r:id="rId31"/>
    <p:sldLayoutId id="2147485047" r:id="rId32"/>
    <p:sldLayoutId id="2147485048" r:id="rId33"/>
    <p:sldLayoutId id="2147485049" r:id="rId34"/>
    <p:sldLayoutId id="2147485050" r:id="rId35"/>
    <p:sldLayoutId id="2147485051" r:id="rId36"/>
    <p:sldLayoutId id="2147485052" r:id="rId37"/>
    <p:sldLayoutId id="2147485053" r:id="rId38"/>
    <p:sldLayoutId id="2147485054" r:id="rId39"/>
    <p:sldLayoutId id="2147485055" r:id="rId40"/>
    <p:sldLayoutId id="2147485056" r:id="rId41"/>
    <p:sldLayoutId id="2147485057" r:id="rId42"/>
    <p:sldLayoutId id="2147485058" r:id="rId43"/>
    <p:sldLayoutId id="2147485059" r:id="rId44"/>
    <p:sldLayoutId id="2147485060" r:id="rId45"/>
    <p:sldLayoutId id="2147485061" r:id="rId46"/>
    <p:sldLayoutId id="2147485062" r:id="rId47"/>
    <p:sldLayoutId id="2147485063" r:id="rId48"/>
    <p:sldLayoutId id="2147485064" r:id="rId49"/>
    <p:sldLayoutId id="2147485065" r:id="rId50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微軟正黑體" panose="020B0604030504040204" pitchFamily="34" charset="-12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5344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067" r:id="rId1"/>
    <p:sldLayoutId id="2147485068" r:id="rId2"/>
    <p:sldLayoutId id="2147485069" r:id="rId3"/>
    <p:sldLayoutId id="2147485070" r:id="rId4"/>
    <p:sldLayoutId id="2147485071" r:id="rId5"/>
    <p:sldLayoutId id="2147485072" r:id="rId6"/>
    <p:sldLayoutId id="2147485073" r:id="rId7"/>
    <p:sldLayoutId id="2147485074" r:id="rId8"/>
    <p:sldLayoutId id="2147485075" r:id="rId9"/>
    <p:sldLayoutId id="2147485076" r:id="rId10"/>
    <p:sldLayoutId id="2147485077" r:id="rId11"/>
    <p:sldLayoutId id="2147485078" r:id="rId12"/>
    <p:sldLayoutId id="2147485079" r:id="rId13"/>
    <p:sldLayoutId id="2147485080" r:id="rId14"/>
    <p:sldLayoutId id="2147485081" r:id="rId15"/>
    <p:sldLayoutId id="2147485082" r:id="rId16"/>
    <p:sldLayoutId id="2147485083" r:id="rId17"/>
    <p:sldLayoutId id="2147485084" r:id="rId18"/>
    <p:sldLayoutId id="2147485085" r:id="rId19"/>
    <p:sldLayoutId id="2147485086" r:id="rId20"/>
    <p:sldLayoutId id="2147485087" r:id="rId21"/>
    <p:sldLayoutId id="2147485088" r:id="rId22"/>
    <p:sldLayoutId id="2147485089" r:id="rId23"/>
    <p:sldLayoutId id="2147485090" r:id="rId24"/>
    <p:sldLayoutId id="2147485091" r:id="rId25"/>
    <p:sldLayoutId id="2147485092" r:id="rId26"/>
    <p:sldLayoutId id="2147485093" r:id="rId27"/>
    <p:sldLayoutId id="2147485094" r:id="rId28"/>
    <p:sldLayoutId id="2147485095" r:id="rId29"/>
    <p:sldLayoutId id="2147485096" r:id="rId30"/>
    <p:sldLayoutId id="2147485097" r:id="rId31"/>
    <p:sldLayoutId id="2147485098" r:id="rId32"/>
    <p:sldLayoutId id="2147485099" r:id="rId33"/>
    <p:sldLayoutId id="2147485100" r:id="rId34"/>
    <p:sldLayoutId id="2147485101" r:id="rId35"/>
    <p:sldLayoutId id="2147485102" r:id="rId36"/>
    <p:sldLayoutId id="2147485103" r:id="rId37"/>
    <p:sldLayoutId id="2147485104" r:id="rId38"/>
    <p:sldLayoutId id="2147485105" r:id="rId39"/>
    <p:sldLayoutId id="2147485106" r:id="rId40"/>
    <p:sldLayoutId id="2147485107" r:id="rId41"/>
    <p:sldLayoutId id="2147485108" r:id="rId42"/>
    <p:sldLayoutId id="2147485109" r:id="rId43"/>
    <p:sldLayoutId id="2147485110" r:id="rId44"/>
    <p:sldLayoutId id="2147485111" r:id="rId45"/>
    <p:sldLayoutId id="2147485112" r:id="rId46"/>
    <p:sldLayoutId id="2147485113" r:id="rId47"/>
    <p:sldLayoutId id="2147485114" r:id="rId48"/>
    <p:sldLayoutId id="2147485115" r:id="rId49"/>
    <p:sldLayoutId id="2147485116" r:id="rId50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微軟正黑體" panose="020B0604030504040204" pitchFamily="34" charset="-12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403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18" r:id="rId1"/>
    <p:sldLayoutId id="2147485119" r:id="rId2"/>
    <p:sldLayoutId id="2147485120" r:id="rId3"/>
    <p:sldLayoutId id="2147485121" r:id="rId4"/>
    <p:sldLayoutId id="2147485122" r:id="rId5"/>
    <p:sldLayoutId id="2147485123" r:id="rId6"/>
    <p:sldLayoutId id="2147485124" r:id="rId7"/>
    <p:sldLayoutId id="2147485125" r:id="rId8"/>
    <p:sldLayoutId id="2147485126" r:id="rId9"/>
    <p:sldLayoutId id="2147485127" r:id="rId10"/>
    <p:sldLayoutId id="2147485128" r:id="rId11"/>
    <p:sldLayoutId id="2147485129" r:id="rId12"/>
    <p:sldLayoutId id="2147485130" r:id="rId13"/>
    <p:sldLayoutId id="2147485131" r:id="rId14"/>
    <p:sldLayoutId id="2147485132" r:id="rId15"/>
    <p:sldLayoutId id="2147485133" r:id="rId16"/>
    <p:sldLayoutId id="2147485134" r:id="rId17"/>
    <p:sldLayoutId id="2147485135" r:id="rId18"/>
    <p:sldLayoutId id="2147485136" r:id="rId19"/>
    <p:sldLayoutId id="2147485137" r:id="rId20"/>
    <p:sldLayoutId id="2147485138" r:id="rId21"/>
    <p:sldLayoutId id="2147485139" r:id="rId22"/>
    <p:sldLayoutId id="2147485140" r:id="rId23"/>
    <p:sldLayoutId id="2147485141" r:id="rId24"/>
    <p:sldLayoutId id="2147485142" r:id="rId25"/>
    <p:sldLayoutId id="2147485143" r:id="rId26"/>
    <p:sldLayoutId id="2147485144" r:id="rId27"/>
    <p:sldLayoutId id="2147485145" r:id="rId28"/>
    <p:sldLayoutId id="2147485146" r:id="rId29"/>
    <p:sldLayoutId id="2147485147" r:id="rId30"/>
    <p:sldLayoutId id="2147485148" r:id="rId31"/>
    <p:sldLayoutId id="2147485149" r:id="rId32"/>
    <p:sldLayoutId id="2147485150" r:id="rId33"/>
    <p:sldLayoutId id="2147485151" r:id="rId34"/>
    <p:sldLayoutId id="2147485152" r:id="rId35"/>
    <p:sldLayoutId id="2147485153" r:id="rId36"/>
    <p:sldLayoutId id="2147485154" r:id="rId37"/>
    <p:sldLayoutId id="2147485155" r:id="rId38"/>
    <p:sldLayoutId id="2147485156" r:id="rId39"/>
    <p:sldLayoutId id="2147485157" r:id="rId40"/>
    <p:sldLayoutId id="2147485158" r:id="rId41"/>
    <p:sldLayoutId id="2147485159" r:id="rId42"/>
    <p:sldLayoutId id="2147485160" r:id="rId43"/>
    <p:sldLayoutId id="2147485161" r:id="rId44"/>
    <p:sldLayoutId id="2147485162" r:id="rId45"/>
    <p:sldLayoutId id="2147485163" r:id="rId46"/>
    <p:sldLayoutId id="2147485164" r:id="rId47"/>
    <p:sldLayoutId id="2147485165" r:id="rId48"/>
    <p:sldLayoutId id="2147485166" r:id="rId49"/>
    <p:sldLayoutId id="2147485167" r:id="rId50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微軟正黑體" panose="020B0604030504040204" pitchFamily="34" charset="-12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2947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169" r:id="rId1"/>
    <p:sldLayoutId id="2147485170" r:id="rId2"/>
    <p:sldLayoutId id="2147485171" r:id="rId3"/>
    <p:sldLayoutId id="2147485172" r:id="rId4"/>
    <p:sldLayoutId id="2147485173" r:id="rId5"/>
    <p:sldLayoutId id="2147485174" r:id="rId6"/>
    <p:sldLayoutId id="2147485175" r:id="rId7"/>
    <p:sldLayoutId id="2147485176" r:id="rId8"/>
    <p:sldLayoutId id="2147485177" r:id="rId9"/>
    <p:sldLayoutId id="2147485178" r:id="rId10"/>
    <p:sldLayoutId id="2147485179" r:id="rId11"/>
    <p:sldLayoutId id="2147485180" r:id="rId12"/>
    <p:sldLayoutId id="2147485181" r:id="rId13"/>
    <p:sldLayoutId id="2147485182" r:id="rId14"/>
    <p:sldLayoutId id="2147485183" r:id="rId15"/>
    <p:sldLayoutId id="2147485184" r:id="rId16"/>
    <p:sldLayoutId id="2147485185" r:id="rId17"/>
    <p:sldLayoutId id="2147485186" r:id="rId18"/>
    <p:sldLayoutId id="2147485187" r:id="rId19"/>
    <p:sldLayoutId id="2147485188" r:id="rId20"/>
    <p:sldLayoutId id="2147485189" r:id="rId21"/>
    <p:sldLayoutId id="2147485190" r:id="rId22"/>
    <p:sldLayoutId id="2147485191" r:id="rId23"/>
    <p:sldLayoutId id="2147485192" r:id="rId24"/>
    <p:sldLayoutId id="2147485193" r:id="rId25"/>
    <p:sldLayoutId id="2147485194" r:id="rId26"/>
    <p:sldLayoutId id="2147485195" r:id="rId27"/>
    <p:sldLayoutId id="2147485196" r:id="rId28"/>
    <p:sldLayoutId id="2147485197" r:id="rId29"/>
    <p:sldLayoutId id="2147485198" r:id="rId30"/>
    <p:sldLayoutId id="2147485199" r:id="rId31"/>
    <p:sldLayoutId id="2147485200" r:id="rId32"/>
    <p:sldLayoutId id="2147485201" r:id="rId33"/>
    <p:sldLayoutId id="2147485202" r:id="rId34"/>
    <p:sldLayoutId id="2147485203" r:id="rId35"/>
    <p:sldLayoutId id="2147485204" r:id="rId36"/>
    <p:sldLayoutId id="2147485205" r:id="rId37"/>
    <p:sldLayoutId id="2147485206" r:id="rId38"/>
    <p:sldLayoutId id="2147485207" r:id="rId39"/>
    <p:sldLayoutId id="2147485208" r:id="rId40"/>
    <p:sldLayoutId id="2147485209" r:id="rId41"/>
    <p:sldLayoutId id="2147485210" r:id="rId42"/>
    <p:sldLayoutId id="2147485211" r:id="rId43"/>
    <p:sldLayoutId id="2147485212" r:id="rId44"/>
    <p:sldLayoutId id="2147485213" r:id="rId45"/>
    <p:sldLayoutId id="2147485214" r:id="rId46"/>
    <p:sldLayoutId id="2147485215" r:id="rId47"/>
    <p:sldLayoutId id="2147485216" r:id="rId48"/>
    <p:sldLayoutId id="2147485217" r:id="rId49"/>
    <p:sldLayoutId id="2147485218" r:id="rId50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微軟正黑體" panose="020B0604030504040204" pitchFamily="34" charset="-12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4645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  <p:sldLayoutId id="2147485223" r:id="rId4"/>
    <p:sldLayoutId id="2147485224" r:id="rId5"/>
    <p:sldLayoutId id="2147485225" r:id="rId6"/>
    <p:sldLayoutId id="2147485226" r:id="rId7"/>
    <p:sldLayoutId id="2147485227" r:id="rId8"/>
    <p:sldLayoutId id="2147485228" r:id="rId9"/>
    <p:sldLayoutId id="2147485229" r:id="rId10"/>
    <p:sldLayoutId id="2147485230" r:id="rId11"/>
    <p:sldLayoutId id="2147485231" r:id="rId12"/>
    <p:sldLayoutId id="2147485232" r:id="rId13"/>
    <p:sldLayoutId id="2147485233" r:id="rId14"/>
    <p:sldLayoutId id="2147485234" r:id="rId15"/>
    <p:sldLayoutId id="2147485235" r:id="rId16"/>
    <p:sldLayoutId id="2147485236" r:id="rId17"/>
    <p:sldLayoutId id="2147485237" r:id="rId18"/>
    <p:sldLayoutId id="2147485238" r:id="rId19"/>
    <p:sldLayoutId id="2147485239" r:id="rId20"/>
    <p:sldLayoutId id="2147485240" r:id="rId21"/>
    <p:sldLayoutId id="2147485241" r:id="rId22"/>
    <p:sldLayoutId id="2147485242" r:id="rId23"/>
    <p:sldLayoutId id="2147485243" r:id="rId24"/>
    <p:sldLayoutId id="2147485244" r:id="rId25"/>
    <p:sldLayoutId id="2147485245" r:id="rId26"/>
    <p:sldLayoutId id="2147485246" r:id="rId27"/>
    <p:sldLayoutId id="2147485247" r:id="rId28"/>
    <p:sldLayoutId id="2147485248" r:id="rId29"/>
    <p:sldLayoutId id="2147485249" r:id="rId30"/>
    <p:sldLayoutId id="2147485250" r:id="rId31"/>
    <p:sldLayoutId id="2147485251" r:id="rId32"/>
    <p:sldLayoutId id="2147485252" r:id="rId33"/>
    <p:sldLayoutId id="2147485253" r:id="rId34"/>
    <p:sldLayoutId id="2147485254" r:id="rId35"/>
    <p:sldLayoutId id="2147485255" r:id="rId36"/>
    <p:sldLayoutId id="2147485256" r:id="rId37"/>
    <p:sldLayoutId id="2147485257" r:id="rId38"/>
    <p:sldLayoutId id="2147485258" r:id="rId39"/>
    <p:sldLayoutId id="2147485259" r:id="rId40"/>
    <p:sldLayoutId id="2147485260" r:id="rId41"/>
    <p:sldLayoutId id="2147485261" r:id="rId42"/>
    <p:sldLayoutId id="2147485262" r:id="rId43"/>
    <p:sldLayoutId id="2147485263" r:id="rId44"/>
    <p:sldLayoutId id="2147485264" r:id="rId45"/>
    <p:sldLayoutId id="2147485265" r:id="rId46"/>
    <p:sldLayoutId id="2147485266" r:id="rId47"/>
    <p:sldLayoutId id="2147485267" r:id="rId48"/>
    <p:sldLayoutId id="2147485268" r:id="rId49"/>
    <p:sldLayoutId id="2147485269" r:id="rId50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微軟正黑體" panose="020B0604030504040204" pitchFamily="34" charset="-12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1218043"/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43"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121804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1218043"/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4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15888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271" r:id="rId1"/>
    <p:sldLayoutId id="2147485272" r:id="rId2"/>
    <p:sldLayoutId id="2147485273" r:id="rId3"/>
    <p:sldLayoutId id="2147485274" r:id="rId4"/>
    <p:sldLayoutId id="2147485275" r:id="rId5"/>
    <p:sldLayoutId id="2147485276" r:id="rId6"/>
    <p:sldLayoutId id="2147485277" r:id="rId7"/>
    <p:sldLayoutId id="2147485278" r:id="rId8"/>
    <p:sldLayoutId id="2147485279" r:id="rId9"/>
    <p:sldLayoutId id="2147485280" r:id="rId10"/>
    <p:sldLayoutId id="2147485281" r:id="rId11"/>
    <p:sldLayoutId id="2147485282" r:id="rId12"/>
    <p:sldLayoutId id="2147485283" r:id="rId13"/>
    <p:sldLayoutId id="2147485284" r:id="rId14"/>
    <p:sldLayoutId id="2147485285" r:id="rId15"/>
    <p:sldLayoutId id="2147485286" r:id="rId16"/>
    <p:sldLayoutId id="2147485287" r:id="rId17"/>
    <p:sldLayoutId id="2147485288" r:id="rId18"/>
    <p:sldLayoutId id="2147485289" r:id="rId19"/>
    <p:sldLayoutId id="2147485290" r:id="rId20"/>
    <p:sldLayoutId id="2147485291" r:id="rId21"/>
    <p:sldLayoutId id="2147485292" r:id="rId22"/>
    <p:sldLayoutId id="2147485293" r:id="rId23"/>
    <p:sldLayoutId id="2147485294" r:id="rId24"/>
    <p:sldLayoutId id="2147485295" r:id="rId25"/>
    <p:sldLayoutId id="2147485296" r:id="rId26"/>
    <p:sldLayoutId id="2147485297" r:id="rId27"/>
    <p:sldLayoutId id="2147485298" r:id="rId28"/>
    <p:sldLayoutId id="2147485299" r:id="rId29"/>
    <p:sldLayoutId id="2147485300" r:id="rId30"/>
    <p:sldLayoutId id="2147485301" r:id="rId31"/>
    <p:sldLayoutId id="2147485302" r:id="rId32"/>
    <p:sldLayoutId id="2147485303" r:id="rId33"/>
    <p:sldLayoutId id="2147485304" r:id="rId34"/>
    <p:sldLayoutId id="2147485305" r:id="rId35"/>
    <p:sldLayoutId id="2147485306" r:id="rId36"/>
    <p:sldLayoutId id="2147485307" r:id="rId37"/>
    <p:sldLayoutId id="2147485308" r:id="rId38"/>
    <p:sldLayoutId id="2147485309" r:id="rId39"/>
    <p:sldLayoutId id="2147485310" r:id="rId40"/>
    <p:sldLayoutId id="2147485311" r:id="rId41"/>
    <p:sldLayoutId id="2147485312" r:id="rId42"/>
    <p:sldLayoutId id="2147485313" r:id="rId43"/>
    <p:sldLayoutId id="2147485314" r:id="rId44"/>
    <p:sldLayoutId id="2147485315" r:id="rId45"/>
    <p:sldLayoutId id="2147485316" r:id="rId46"/>
    <p:sldLayoutId id="2147485317" r:id="rId47"/>
    <p:sldLayoutId id="2147485318" r:id="rId48"/>
    <p:sldLayoutId id="2147485319" r:id="rId49"/>
    <p:sldLayoutId id="2147485320" r:id="rId50"/>
  </p:sldLayoutIdLst>
  <p:txStyles>
    <p:titleStyle>
      <a:lvl1pPr algn="ctr" defTabSz="1218043" rtl="0" eaLnBrk="1" latinLnBrk="0" hangingPunct="1">
        <a:spcBef>
          <a:spcPct val="0"/>
        </a:spcBef>
        <a:buNone/>
        <a:defRPr sz="5861" kern="1200">
          <a:solidFill>
            <a:schemeClr val="tx1"/>
          </a:solidFill>
          <a:latin typeface="微軟正黑體" panose="020B0604030504040204" pitchFamily="34" charset="-120"/>
          <a:ea typeface="+mj-ea"/>
          <a:cs typeface="+mj-cs"/>
        </a:defRPr>
      </a:lvl1pPr>
    </p:titleStyle>
    <p:bodyStyle>
      <a:lvl1pPr marL="456766" indent="-456766" algn="l" defTabSz="1218043" rtl="0" eaLnBrk="1" latinLnBrk="0" hangingPunct="1">
        <a:spcBef>
          <a:spcPct val="20000"/>
        </a:spcBef>
        <a:buFont typeface="Arial" pitchFamily="34" charset="0"/>
        <a:buChar char="•"/>
        <a:defRPr sz="4263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989658" indent="-380638" algn="l" defTabSz="1218043" rtl="0" eaLnBrk="1" latinLnBrk="0" hangingPunct="1">
        <a:spcBef>
          <a:spcPct val="20000"/>
        </a:spcBef>
        <a:buFont typeface="Arial" pitchFamily="34" charset="0"/>
        <a:buChar char="–"/>
        <a:defRPr sz="373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522553" indent="-304510" algn="l" defTabSz="1218043" rtl="0" eaLnBrk="1" latinLnBrk="0" hangingPunct="1">
        <a:spcBef>
          <a:spcPct val="20000"/>
        </a:spcBef>
        <a:buFont typeface="Arial" pitchFamily="34" charset="0"/>
        <a:buChar char="•"/>
        <a:defRPr sz="319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2131573" indent="-304510" algn="l" defTabSz="1218043" rtl="0" eaLnBrk="1" latinLnBrk="0" hangingPunct="1">
        <a:spcBef>
          <a:spcPct val="20000"/>
        </a:spcBef>
        <a:buFont typeface="Arial" pitchFamily="34" charset="0"/>
        <a:buChar char="–"/>
        <a:defRPr sz="2664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740593" indent="-304510" algn="l" defTabSz="1218043" rtl="0" eaLnBrk="1" latinLnBrk="0" hangingPunct="1">
        <a:spcBef>
          <a:spcPct val="20000"/>
        </a:spcBef>
        <a:buFont typeface="Arial" pitchFamily="34" charset="0"/>
        <a:buChar char="»"/>
        <a:defRPr sz="2664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3349615" indent="-304510" algn="l" defTabSz="121804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58636" indent="-304510" algn="l" defTabSz="121804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67658" indent="-304510" algn="l" defTabSz="121804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76678" indent="-304510" algn="l" defTabSz="121804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21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43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063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083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05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126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146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168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0616" tIns="45308" rIns="90616" bIns="4530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4"/>
          </a:xfrm>
          <a:prstGeom prst="rect">
            <a:avLst/>
          </a:prstGeom>
        </p:spPr>
        <p:txBody>
          <a:bodyPr vert="horz" lIns="90616" tIns="45308" rIns="90616" bIns="4530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743"/>
            <a:ext cx="2844800" cy="365125"/>
          </a:xfrm>
          <a:prstGeom prst="rect">
            <a:avLst/>
          </a:prstGeom>
        </p:spPr>
        <p:txBody>
          <a:bodyPr vert="horz" lIns="90616" tIns="45308" rIns="90616" bIns="45308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793"/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6793"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743"/>
            <a:ext cx="3860800" cy="365125"/>
          </a:xfrm>
          <a:prstGeom prst="rect">
            <a:avLst/>
          </a:prstGeom>
        </p:spPr>
        <p:txBody>
          <a:bodyPr vert="horz" lIns="90616" tIns="45308" rIns="90616" bIns="45308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79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743"/>
            <a:ext cx="2844800" cy="365125"/>
          </a:xfrm>
          <a:prstGeom prst="rect">
            <a:avLst/>
          </a:prstGeom>
        </p:spPr>
        <p:txBody>
          <a:bodyPr vert="horz" lIns="90616" tIns="45308" rIns="90616" bIns="45308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06793"/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0679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653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22" r:id="rId1"/>
    <p:sldLayoutId id="2147485323" r:id="rId2"/>
    <p:sldLayoutId id="2147485324" r:id="rId3"/>
    <p:sldLayoutId id="2147485325" r:id="rId4"/>
    <p:sldLayoutId id="2147485326" r:id="rId5"/>
    <p:sldLayoutId id="2147485327" r:id="rId6"/>
    <p:sldLayoutId id="2147485328" r:id="rId7"/>
    <p:sldLayoutId id="2147485329" r:id="rId8"/>
    <p:sldLayoutId id="2147485330" r:id="rId9"/>
    <p:sldLayoutId id="2147485331" r:id="rId10"/>
    <p:sldLayoutId id="2147485332" r:id="rId11"/>
    <p:sldLayoutId id="2147485333" r:id="rId12"/>
    <p:sldLayoutId id="2147485334" r:id="rId13"/>
    <p:sldLayoutId id="2147485335" r:id="rId14"/>
    <p:sldLayoutId id="2147485336" r:id="rId15"/>
    <p:sldLayoutId id="2147485337" r:id="rId16"/>
    <p:sldLayoutId id="2147485338" r:id="rId17"/>
    <p:sldLayoutId id="2147485339" r:id="rId18"/>
    <p:sldLayoutId id="2147485340" r:id="rId19"/>
    <p:sldLayoutId id="2147485341" r:id="rId20"/>
    <p:sldLayoutId id="2147485342" r:id="rId21"/>
    <p:sldLayoutId id="2147485343" r:id="rId22"/>
    <p:sldLayoutId id="2147485344" r:id="rId23"/>
    <p:sldLayoutId id="2147485345" r:id="rId24"/>
    <p:sldLayoutId id="2147485346" r:id="rId25"/>
    <p:sldLayoutId id="2147485347" r:id="rId26"/>
    <p:sldLayoutId id="2147485348" r:id="rId27"/>
    <p:sldLayoutId id="2147485349" r:id="rId28"/>
    <p:sldLayoutId id="2147485350" r:id="rId29"/>
    <p:sldLayoutId id="2147485351" r:id="rId30"/>
    <p:sldLayoutId id="2147485352" r:id="rId31"/>
    <p:sldLayoutId id="2147485353" r:id="rId32"/>
    <p:sldLayoutId id="2147485354" r:id="rId33"/>
    <p:sldLayoutId id="2147485355" r:id="rId34"/>
    <p:sldLayoutId id="2147485356" r:id="rId35"/>
    <p:sldLayoutId id="2147485357" r:id="rId36"/>
    <p:sldLayoutId id="2147485358" r:id="rId37"/>
    <p:sldLayoutId id="2147485359" r:id="rId38"/>
    <p:sldLayoutId id="2147485360" r:id="rId39"/>
    <p:sldLayoutId id="2147485361" r:id="rId40"/>
    <p:sldLayoutId id="2147485362" r:id="rId41"/>
    <p:sldLayoutId id="2147485363" r:id="rId42"/>
    <p:sldLayoutId id="2147485364" r:id="rId43"/>
    <p:sldLayoutId id="2147485365" r:id="rId44"/>
    <p:sldLayoutId id="2147485366" r:id="rId45"/>
    <p:sldLayoutId id="2147485367" r:id="rId46"/>
    <p:sldLayoutId id="2147485368" r:id="rId47"/>
    <p:sldLayoutId id="2147485369" r:id="rId48"/>
    <p:sldLayoutId id="2147485370" r:id="rId49"/>
    <p:sldLayoutId id="2147485371" r:id="rId50"/>
  </p:sldLayoutIdLst>
  <p:txStyles>
    <p:titleStyle>
      <a:lvl1pPr algn="ctr" defTabSz="1206793" rtl="0" eaLnBrk="1" latinLnBrk="0" hangingPunct="1">
        <a:spcBef>
          <a:spcPct val="0"/>
        </a:spcBef>
        <a:buNone/>
        <a:defRPr sz="586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2542" indent="-452542" algn="l" defTabSz="1206793" rtl="0" eaLnBrk="1" latinLnBrk="0" hangingPunct="1">
        <a:spcBef>
          <a:spcPct val="20000"/>
        </a:spcBef>
        <a:buFont typeface="Arial" pitchFamily="34" charset="0"/>
        <a:buChar char="•"/>
        <a:defRPr sz="4263" kern="1200">
          <a:solidFill>
            <a:schemeClr val="tx1"/>
          </a:solidFill>
          <a:latin typeface="+mn-lt"/>
          <a:ea typeface="+mn-ea"/>
          <a:cs typeface="+mn-cs"/>
        </a:defRPr>
      </a:lvl1pPr>
      <a:lvl2pPr marL="980523" indent="-377124" algn="l" defTabSz="1206793" rtl="0" eaLnBrk="1" latinLnBrk="0" hangingPunct="1">
        <a:spcBef>
          <a:spcPct val="20000"/>
        </a:spcBef>
        <a:buFont typeface="Arial" pitchFamily="34" charset="0"/>
        <a:buChar char="–"/>
        <a:defRPr sz="3730" kern="1200">
          <a:solidFill>
            <a:schemeClr val="tx1"/>
          </a:solidFill>
          <a:latin typeface="+mn-lt"/>
          <a:ea typeface="+mn-ea"/>
          <a:cs typeface="+mn-cs"/>
        </a:defRPr>
      </a:lvl2pPr>
      <a:lvl3pPr marL="1508469" indent="-301697" algn="l" defTabSz="1206793" rtl="0" eaLnBrk="1" latinLnBrk="0" hangingPunct="1">
        <a:spcBef>
          <a:spcPct val="20000"/>
        </a:spcBef>
        <a:buFont typeface="Arial" pitchFamily="34" charset="0"/>
        <a:buChar char="•"/>
        <a:defRPr sz="3197" kern="1200">
          <a:solidFill>
            <a:schemeClr val="tx1"/>
          </a:solidFill>
          <a:latin typeface="+mn-lt"/>
          <a:ea typeface="+mn-ea"/>
          <a:cs typeface="+mn-cs"/>
        </a:defRPr>
      </a:lvl3pPr>
      <a:lvl4pPr marL="2111838" indent="-301697" algn="l" defTabSz="1206793" rtl="0" eaLnBrk="1" latinLnBrk="0" hangingPunct="1">
        <a:spcBef>
          <a:spcPct val="20000"/>
        </a:spcBef>
        <a:buFont typeface="Arial" pitchFamily="34" charset="0"/>
        <a:buChar char="–"/>
        <a:defRPr sz="2664" kern="1200">
          <a:solidFill>
            <a:schemeClr val="tx1"/>
          </a:solidFill>
          <a:latin typeface="+mn-lt"/>
          <a:ea typeface="+mn-ea"/>
          <a:cs typeface="+mn-cs"/>
        </a:defRPr>
      </a:lvl4pPr>
      <a:lvl5pPr marL="2715261" indent="-301697" algn="l" defTabSz="1206793" rtl="0" eaLnBrk="1" latinLnBrk="0" hangingPunct="1">
        <a:spcBef>
          <a:spcPct val="20000"/>
        </a:spcBef>
        <a:buFont typeface="Arial" pitchFamily="34" charset="0"/>
        <a:buChar char="»"/>
        <a:defRPr sz="2664" kern="1200">
          <a:solidFill>
            <a:schemeClr val="tx1"/>
          </a:solidFill>
          <a:latin typeface="+mn-lt"/>
          <a:ea typeface="+mn-ea"/>
          <a:cs typeface="+mn-cs"/>
        </a:defRPr>
      </a:lvl5pPr>
      <a:lvl6pPr marL="3318593" indent="-301697" algn="l" defTabSz="120679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22011" indent="-301697" algn="l" defTabSz="120679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25390" indent="-301697" algn="l" defTabSz="120679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28767" indent="-301697" algn="l" defTabSz="120679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3360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06793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10165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13585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16931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20267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23681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27081" algn="l" defTabSz="120679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99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1218043"/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43"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99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1218043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99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pPr defTabSz="1218043"/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8043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86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373" r:id="rId1"/>
    <p:sldLayoutId id="2147485374" r:id="rId2"/>
    <p:sldLayoutId id="2147485375" r:id="rId3"/>
    <p:sldLayoutId id="2147485376" r:id="rId4"/>
    <p:sldLayoutId id="2147485377" r:id="rId5"/>
    <p:sldLayoutId id="2147485378" r:id="rId6"/>
    <p:sldLayoutId id="2147485379" r:id="rId7"/>
    <p:sldLayoutId id="2147485380" r:id="rId8"/>
    <p:sldLayoutId id="2147485381" r:id="rId9"/>
    <p:sldLayoutId id="2147485382" r:id="rId10"/>
    <p:sldLayoutId id="2147485383" r:id="rId11"/>
    <p:sldLayoutId id="2147485384" r:id="rId12"/>
    <p:sldLayoutId id="2147485385" r:id="rId13"/>
    <p:sldLayoutId id="2147485386" r:id="rId14"/>
    <p:sldLayoutId id="2147485387" r:id="rId15"/>
    <p:sldLayoutId id="2147485388" r:id="rId16"/>
    <p:sldLayoutId id="2147485389" r:id="rId17"/>
    <p:sldLayoutId id="2147485390" r:id="rId18"/>
    <p:sldLayoutId id="2147485391" r:id="rId19"/>
    <p:sldLayoutId id="2147485392" r:id="rId20"/>
    <p:sldLayoutId id="2147485393" r:id="rId21"/>
    <p:sldLayoutId id="2147485394" r:id="rId22"/>
    <p:sldLayoutId id="2147485395" r:id="rId23"/>
    <p:sldLayoutId id="2147485396" r:id="rId24"/>
    <p:sldLayoutId id="2147485397" r:id="rId25"/>
    <p:sldLayoutId id="2147485398" r:id="rId26"/>
    <p:sldLayoutId id="2147485399" r:id="rId27"/>
    <p:sldLayoutId id="2147485400" r:id="rId28"/>
    <p:sldLayoutId id="2147485401" r:id="rId29"/>
    <p:sldLayoutId id="2147485402" r:id="rId30"/>
    <p:sldLayoutId id="2147485403" r:id="rId31"/>
    <p:sldLayoutId id="2147485404" r:id="rId32"/>
    <p:sldLayoutId id="2147485405" r:id="rId33"/>
    <p:sldLayoutId id="2147485406" r:id="rId34"/>
    <p:sldLayoutId id="2147485407" r:id="rId35"/>
    <p:sldLayoutId id="2147485408" r:id="rId36"/>
    <p:sldLayoutId id="2147485409" r:id="rId37"/>
    <p:sldLayoutId id="2147485410" r:id="rId38"/>
    <p:sldLayoutId id="2147485411" r:id="rId39"/>
    <p:sldLayoutId id="2147485412" r:id="rId40"/>
    <p:sldLayoutId id="2147485413" r:id="rId41"/>
    <p:sldLayoutId id="2147485414" r:id="rId42"/>
    <p:sldLayoutId id="2147485415" r:id="rId43"/>
    <p:sldLayoutId id="2147485416" r:id="rId44"/>
    <p:sldLayoutId id="2147485417" r:id="rId45"/>
    <p:sldLayoutId id="2147485418" r:id="rId46"/>
    <p:sldLayoutId id="2147485419" r:id="rId47"/>
    <p:sldLayoutId id="2147485420" r:id="rId48"/>
    <p:sldLayoutId id="2147485421" r:id="rId49"/>
    <p:sldLayoutId id="2147485422" r:id="rId50"/>
  </p:sldLayoutIdLst>
  <p:txStyles>
    <p:titleStyle>
      <a:lvl1pPr algn="ctr" defTabSz="1218043" rtl="0" eaLnBrk="1" latinLnBrk="0" hangingPunct="1">
        <a:spcBef>
          <a:spcPct val="0"/>
        </a:spcBef>
        <a:buNone/>
        <a:defRPr sz="5861" kern="1200">
          <a:solidFill>
            <a:schemeClr val="tx1"/>
          </a:solidFill>
          <a:latin typeface="微軟正黑體" panose="020B0604030504040204" pitchFamily="34" charset="-120"/>
          <a:ea typeface="+mj-ea"/>
          <a:cs typeface="+mj-cs"/>
        </a:defRPr>
      </a:lvl1pPr>
    </p:titleStyle>
    <p:bodyStyle>
      <a:lvl1pPr marL="456766" indent="-456766" algn="l" defTabSz="1218043" rtl="0" eaLnBrk="1" latinLnBrk="0" hangingPunct="1">
        <a:spcBef>
          <a:spcPct val="20000"/>
        </a:spcBef>
        <a:buFont typeface="Arial" pitchFamily="34" charset="0"/>
        <a:buChar char="•"/>
        <a:defRPr sz="4263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989658" indent="-380638" algn="l" defTabSz="1218043" rtl="0" eaLnBrk="1" latinLnBrk="0" hangingPunct="1">
        <a:spcBef>
          <a:spcPct val="20000"/>
        </a:spcBef>
        <a:buFont typeface="Arial" pitchFamily="34" charset="0"/>
        <a:buChar char="–"/>
        <a:defRPr sz="373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522553" indent="-304510" algn="l" defTabSz="1218043" rtl="0" eaLnBrk="1" latinLnBrk="0" hangingPunct="1">
        <a:spcBef>
          <a:spcPct val="20000"/>
        </a:spcBef>
        <a:buFont typeface="Arial" pitchFamily="34" charset="0"/>
        <a:buChar char="•"/>
        <a:defRPr sz="319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2131573" indent="-304510" algn="l" defTabSz="1218043" rtl="0" eaLnBrk="1" latinLnBrk="0" hangingPunct="1">
        <a:spcBef>
          <a:spcPct val="20000"/>
        </a:spcBef>
        <a:buFont typeface="Arial" pitchFamily="34" charset="0"/>
        <a:buChar char="–"/>
        <a:defRPr sz="2664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740593" indent="-304510" algn="l" defTabSz="1218043" rtl="0" eaLnBrk="1" latinLnBrk="0" hangingPunct="1">
        <a:spcBef>
          <a:spcPct val="20000"/>
        </a:spcBef>
        <a:buFont typeface="Arial" pitchFamily="34" charset="0"/>
        <a:buChar char="»"/>
        <a:defRPr sz="2664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3349615" indent="-304510" algn="l" defTabSz="121804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6pPr>
      <a:lvl7pPr marL="3958636" indent="-304510" algn="l" defTabSz="121804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7pPr>
      <a:lvl8pPr marL="4567658" indent="-304510" algn="l" defTabSz="121804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8pPr>
      <a:lvl9pPr marL="5176678" indent="-304510" algn="l" defTabSz="1218043" rtl="0" eaLnBrk="1" latinLnBrk="0" hangingPunct="1">
        <a:spcBef>
          <a:spcPct val="20000"/>
        </a:spcBef>
        <a:buFont typeface="Arial" pitchFamily="34" charset="0"/>
        <a:buChar char="•"/>
        <a:defRPr sz="266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1pPr>
      <a:lvl2pPr marL="609021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2pPr>
      <a:lvl3pPr marL="1218043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3pPr>
      <a:lvl4pPr marL="1827063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4pPr>
      <a:lvl5pPr marL="2436083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5pPr>
      <a:lvl6pPr marL="3045105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6pPr>
      <a:lvl7pPr marL="3654126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7pPr>
      <a:lvl8pPr marL="4263146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8pPr>
      <a:lvl9pPr marL="4872168" algn="l" defTabSz="1218043" rtl="0" eaLnBrk="1" latinLnBrk="0" hangingPunct="1">
        <a:defRPr sz="239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5476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24" r:id="rId1"/>
    <p:sldLayoutId id="2147485425" r:id="rId2"/>
    <p:sldLayoutId id="2147485426" r:id="rId3"/>
    <p:sldLayoutId id="2147485427" r:id="rId4"/>
    <p:sldLayoutId id="2147485428" r:id="rId5"/>
    <p:sldLayoutId id="2147485429" r:id="rId6"/>
    <p:sldLayoutId id="2147485430" r:id="rId7"/>
    <p:sldLayoutId id="2147485431" r:id="rId8"/>
    <p:sldLayoutId id="2147485432" r:id="rId9"/>
    <p:sldLayoutId id="2147485433" r:id="rId10"/>
    <p:sldLayoutId id="2147485434" r:id="rId11"/>
    <p:sldLayoutId id="2147485435" r:id="rId12"/>
    <p:sldLayoutId id="2147485436" r:id="rId13"/>
    <p:sldLayoutId id="2147485437" r:id="rId14"/>
    <p:sldLayoutId id="2147485438" r:id="rId15"/>
    <p:sldLayoutId id="2147485439" r:id="rId16"/>
    <p:sldLayoutId id="2147485440" r:id="rId17"/>
    <p:sldLayoutId id="2147485441" r:id="rId18"/>
    <p:sldLayoutId id="2147485442" r:id="rId19"/>
    <p:sldLayoutId id="2147485443" r:id="rId20"/>
    <p:sldLayoutId id="2147485444" r:id="rId21"/>
    <p:sldLayoutId id="2147485445" r:id="rId22"/>
    <p:sldLayoutId id="2147485446" r:id="rId23"/>
    <p:sldLayoutId id="2147485447" r:id="rId24"/>
    <p:sldLayoutId id="2147485448" r:id="rId25"/>
    <p:sldLayoutId id="2147485449" r:id="rId26"/>
    <p:sldLayoutId id="2147485450" r:id="rId27"/>
    <p:sldLayoutId id="2147485451" r:id="rId28"/>
    <p:sldLayoutId id="2147485452" r:id="rId29"/>
    <p:sldLayoutId id="2147485453" r:id="rId30"/>
    <p:sldLayoutId id="2147485454" r:id="rId31"/>
    <p:sldLayoutId id="2147485455" r:id="rId32"/>
    <p:sldLayoutId id="2147485456" r:id="rId33"/>
    <p:sldLayoutId id="2147485457" r:id="rId34"/>
    <p:sldLayoutId id="2147485458" r:id="rId35"/>
    <p:sldLayoutId id="2147485459" r:id="rId36"/>
    <p:sldLayoutId id="2147485460" r:id="rId37"/>
    <p:sldLayoutId id="2147485461" r:id="rId38"/>
    <p:sldLayoutId id="2147485462" r:id="rId39"/>
    <p:sldLayoutId id="2147485463" r:id="rId40"/>
    <p:sldLayoutId id="2147485464" r:id="rId41"/>
    <p:sldLayoutId id="2147485465" r:id="rId42"/>
    <p:sldLayoutId id="2147485466" r:id="rId43"/>
    <p:sldLayoutId id="2147485467" r:id="rId44"/>
    <p:sldLayoutId id="2147485468" r:id="rId45"/>
    <p:sldLayoutId id="2147485469" r:id="rId46"/>
    <p:sldLayoutId id="2147485470" r:id="rId47"/>
    <p:sldLayoutId id="2147485471" r:id="rId48"/>
    <p:sldLayoutId id="2147485472" r:id="rId49"/>
    <p:sldLayoutId id="2147485473" r:id="rId50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微軟正黑體" panose="020B0604030504040204" pitchFamily="34" charset="-12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39518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475" r:id="rId1"/>
    <p:sldLayoutId id="2147485476" r:id="rId2"/>
    <p:sldLayoutId id="2147485477" r:id="rId3"/>
    <p:sldLayoutId id="2147485478" r:id="rId4"/>
    <p:sldLayoutId id="2147485479" r:id="rId5"/>
    <p:sldLayoutId id="2147485480" r:id="rId6"/>
    <p:sldLayoutId id="2147485481" r:id="rId7"/>
    <p:sldLayoutId id="2147485482" r:id="rId8"/>
    <p:sldLayoutId id="2147485483" r:id="rId9"/>
    <p:sldLayoutId id="2147485484" r:id="rId10"/>
    <p:sldLayoutId id="2147485485" r:id="rId11"/>
    <p:sldLayoutId id="2147485486" r:id="rId12"/>
    <p:sldLayoutId id="2147485487" r:id="rId13"/>
    <p:sldLayoutId id="2147485488" r:id="rId14"/>
    <p:sldLayoutId id="2147485489" r:id="rId15"/>
    <p:sldLayoutId id="2147485490" r:id="rId16"/>
    <p:sldLayoutId id="2147485491" r:id="rId17"/>
    <p:sldLayoutId id="2147485492" r:id="rId18"/>
    <p:sldLayoutId id="2147485493" r:id="rId19"/>
    <p:sldLayoutId id="2147485494" r:id="rId20"/>
    <p:sldLayoutId id="2147485495" r:id="rId21"/>
    <p:sldLayoutId id="2147485496" r:id="rId22"/>
    <p:sldLayoutId id="2147485497" r:id="rId23"/>
    <p:sldLayoutId id="2147485498" r:id="rId24"/>
    <p:sldLayoutId id="2147485499" r:id="rId25"/>
    <p:sldLayoutId id="2147485500" r:id="rId26"/>
    <p:sldLayoutId id="2147485501" r:id="rId27"/>
    <p:sldLayoutId id="2147485502" r:id="rId28"/>
    <p:sldLayoutId id="2147485503" r:id="rId29"/>
    <p:sldLayoutId id="2147485504" r:id="rId30"/>
    <p:sldLayoutId id="2147485505" r:id="rId31"/>
    <p:sldLayoutId id="2147485506" r:id="rId32"/>
    <p:sldLayoutId id="2147485507" r:id="rId33"/>
    <p:sldLayoutId id="2147485508" r:id="rId34"/>
    <p:sldLayoutId id="2147485509" r:id="rId35"/>
    <p:sldLayoutId id="2147485510" r:id="rId36"/>
    <p:sldLayoutId id="2147485511" r:id="rId37"/>
    <p:sldLayoutId id="2147485512" r:id="rId38"/>
    <p:sldLayoutId id="2147485513" r:id="rId39"/>
    <p:sldLayoutId id="2147485514" r:id="rId40"/>
    <p:sldLayoutId id="2147485515" r:id="rId41"/>
    <p:sldLayoutId id="2147485516" r:id="rId42"/>
    <p:sldLayoutId id="2147485517" r:id="rId43"/>
    <p:sldLayoutId id="2147485518" r:id="rId44"/>
    <p:sldLayoutId id="2147485519" r:id="rId45"/>
    <p:sldLayoutId id="2147485520" r:id="rId46"/>
    <p:sldLayoutId id="2147485521" r:id="rId47"/>
    <p:sldLayoutId id="2147485522" r:id="rId48"/>
    <p:sldLayoutId id="2147485523" r:id="rId49"/>
    <p:sldLayoutId id="2147485524" r:id="rId50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微軟正黑體" panose="020B0604030504040204" pitchFamily="34" charset="-12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5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  <a:sym typeface="Calibri"/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  <a:sym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  <a:sym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  <a:sym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431505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8" r:id="rId1"/>
    <p:sldLayoutId id="2147484019" r:id="rId2"/>
    <p:sldLayoutId id="2147484020" r:id="rId3"/>
    <p:sldLayoutId id="2147484021" r:id="rId4"/>
    <p:sldLayoutId id="2147484022" r:id="rId5"/>
    <p:sldLayoutId id="2147484023" r:id="rId6"/>
    <p:sldLayoutId id="2147484024" r:id="rId7"/>
    <p:sldLayoutId id="2147484025" r:id="rId8"/>
    <p:sldLayoutId id="2147484026" r:id="rId9"/>
    <p:sldLayoutId id="2147484027" r:id="rId10"/>
    <p:sldLayoutId id="2147484028" r:id="rId11"/>
    <p:sldLayoutId id="2147484029" r:id="rId12"/>
    <p:sldLayoutId id="2147484030" r:id="rId13"/>
    <p:sldLayoutId id="2147484031" r:id="rId14"/>
    <p:sldLayoutId id="2147484032" r:id="rId15"/>
    <p:sldLayoutId id="2147484033" r:id="rId16"/>
    <p:sldLayoutId id="2147484034" r:id="rId17"/>
    <p:sldLayoutId id="2147484035" r:id="rId18"/>
    <p:sldLayoutId id="2147484036" r:id="rId19"/>
    <p:sldLayoutId id="2147484037" r:id="rId20"/>
    <p:sldLayoutId id="2147484038" r:id="rId21"/>
    <p:sldLayoutId id="2147484039" r:id="rId22"/>
    <p:sldLayoutId id="2147484040" r:id="rId23"/>
    <p:sldLayoutId id="2147484041" r:id="rId24"/>
    <p:sldLayoutId id="2147484042" r:id="rId25"/>
    <p:sldLayoutId id="2147484043" r:id="rId26"/>
    <p:sldLayoutId id="2147484044" r:id="rId27"/>
    <p:sldLayoutId id="2147484045" r:id="rId28"/>
    <p:sldLayoutId id="2147484046" r:id="rId29"/>
    <p:sldLayoutId id="2147484047" r:id="rId30"/>
    <p:sldLayoutId id="2147484048" r:id="rId31"/>
    <p:sldLayoutId id="2147484049" r:id="rId32"/>
    <p:sldLayoutId id="2147484050" r:id="rId33"/>
    <p:sldLayoutId id="2147484051" r:id="rId34"/>
    <p:sldLayoutId id="2147484052" r:id="rId35"/>
    <p:sldLayoutId id="2147484053" r:id="rId36"/>
    <p:sldLayoutId id="2147484054" r:id="rId37"/>
    <p:sldLayoutId id="2147484055" r:id="rId38"/>
    <p:sldLayoutId id="2147484056" r:id="rId39"/>
    <p:sldLayoutId id="2147484057" r:id="rId40"/>
    <p:sldLayoutId id="2147484058" r:id="rId41"/>
    <p:sldLayoutId id="2147484059" r:id="rId42"/>
    <p:sldLayoutId id="2147484060" r:id="rId43"/>
    <p:sldLayoutId id="2147484061" r:id="rId44"/>
    <p:sldLayoutId id="2147484062" r:id="rId45"/>
    <p:sldLayoutId id="2147484063" r:id="rId46"/>
    <p:sldLayoutId id="2147484064" r:id="rId47"/>
    <p:sldLayoutId id="2147484065" r:id="rId48"/>
    <p:sldLayoutId id="2147484066" r:id="rId49"/>
    <p:sldLayoutId id="2147484067" r:id="rId50"/>
  </p:sldLayoutIdLst>
  <p:txStyles>
    <p:titleStyle>
      <a:lvl1pPr algn="ctr" defTabSz="121914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78" indent="-457178" algn="l" defTabSz="121914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50" indent="-380981" algn="l" defTabSz="121914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25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493" indent="-304784" algn="l" defTabSz="121914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062" indent="-304784" algn="l" defTabSz="121914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63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20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772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341" indent="-304784" algn="l" defTabSz="121914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7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40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09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27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84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418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98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557" algn="l" defTabSz="121914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5482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26" r:id="rId1"/>
    <p:sldLayoutId id="2147485527" r:id="rId2"/>
    <p:sldLayoutId id="2147485528" r:id="rId3"/>
    <p:sldLayoutId id="2147485529" r:id="rId4"/>
    <p:sldLayoutId id="2147485530" r:id="rId5"/>
    <p:sldLayoutId id="2147485531" r:id="rId6"/>
    <p:sldLayoutId id="2147485532" r:id="rId7"/>
    <p:sldLayoutId id="2147485533" r:id="rId8"/>
    <p:sldLayoutId id="2147485534" r:id="rId9"/>
    <p:sldLayoutId id="2147485535" r:id="rId10"/>
    <p:sldLayoutId id="2147485536" r:id="rId11"/>
    <p:sldLayoutId id="2147485537" r:id="rId12"/>
    <p:sldLayoutId id="2147485538" r:id="rId13"/>
    <p:sldLayoutId id="2147485539" r:id="rId14"/>
    <p:sldLayoutId id="2147485540" r:id="rId15"/>
    <p:sldLayoutId id="2147485541" r:id="rId16"/>
    <p:sldLayoutId id="2147485542" r:id="rId17"/>
    <p:sldLayoutId id="2147485543" r:id="rId18"/>
    <p:sldLayoutId id="2147485544" r:id="rId19"/>
    <p:sldLayoutId id="2147485545" r:id="rId20"/>
    <p:sldLayoutId id="2147485546" r:id="rId21"/>
    <p:sldLayoutId id="2147485547" r:id="rId22"/>
    <p:sldLayoutId id="2147485548" r:id="rId23"/>
    <p:sldLayoutId id="2147485549" r:id="rId24"/>
    <p:sldLayoutId id="2147485550" r:id="rId25"/>
    <p:sldLayoutId id="2147485551" r:id="rId26"/>
    <p:sldLayoutId id="2147485552" r:id="rId27"/>
    <p:sldLayoutId id="2147485553" r:id="rId28"/>
    <p:sldLayoutId id="2147485554" r:id="rId29"/>
    <p:sldLayoutId id="2147485555" r:id="rId30"/>
    <p:sldLayoutId id="2147485556" r:id="rId31"/>
    <p:sldLayoutId id="2147485557" r:id="rId32"/>
    <p:sldLayoutId id="2147485558" r:id="rId33"/>
    <p:sldLayoutId id="2147485559" r:id="rId34"/>
    <p:sldLayoutId id="2147485560" r:id="rId35"/>
    <p:sldLayoutId id="2147485561" r:id="rId36"/>
    <p:sldLayoutId id="2147485562" r:id="rId37"/>
    <p:sldLayoutId id="2147485563" r:id="rId38"/>
    <p:sldLayoutId id="2147485564" r:id="rId39"/>
    <p:sldLayoutId id="2147485565" r:id="rId40"/>
    <p:sldLayoutId id="2147485566" r:id="rId41"/>
    <p:sldLayoutId id="2147485567" r:id="rId42"/>
    <p:sldLayoutId id="2147485568" r:id="rId43"/>
    <p:sldLayoutId id="2147485569" r:id="rId44"/>
    <p:sldLayoutId id="2147485570" r:id="rId45"/>
    <p:sldLayoutId id="2147485571" r:id="rId46"/>
    <p:sldLayoutId id="2147485572" r:id="rId47"/>
    <p:sldLayoutId id="2147485573" r:id="rId48"/>
    <p:sldLayoutId id="2147485574" r:id="rId49"/>
    <p:sldLayoutId id="2147485575" r:id="rId50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微軟正黑體" panose="020B0604030504040204" pitchFamily="34" charset="-12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278" tIns="45718" rIns="91278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278" tIns="45718" rIns="91278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278" tIns="45718" rIns="9127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64"/>
            <a:fld id="{E09C8FD0-8411-F04A-A3E6-5228CF0AF7B5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564"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278" tIns="45718" rIns="9127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64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278" tIns="45718" rIns="9127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2564"/>
            <a:fld id="{623FD977-3ECB-084D-B4A3-48939258126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2564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3192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5577" r:id="rId1"/>
    <p:sldLayoutId id="2147485578" r:id="rId2"/>
    <p:sldLayoutId id="2147485579" r:id="rId3"/>
    <p:sldLayoutId id="2147485580" r:id="rId4"/>
    <p:sldLayoutId id="2147485581" r:id="rId5"/>
    <p:sldLayoutId id="2147485582" r:id="rId6"/>
    <p:sldLayoutId id="2147485583" r:id="rId7"/>
    <p:sldLayoutId id="2147485584" r:id="rId8"/>
    <p:sldLayoutId id="2147485585" r:id="rId9"/>
    <p:sldLayoutId id="2147485586" r:id="rId10"/>
    <p:sldLayoutId id="2147485587" r:id="rId11"/>
  </p:sldLayoutIdLst>
  <p:txStyles>
    <p:titleStyle>
      <a:lvl1pPr algn="l" defTabSz="9125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168" indent="-228168" algn="l" defTabSz="91256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502" indent="-228168" algn="l" defTabSz="9125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0730" indent="-228168" algn="l" defTabSz="9125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6960" indent="-228168" algn="l" defTabSz="9125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3191" indent="-228168" algn="l" defTabSz="9125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09524" indent="-228168" algn="l" defTabSz="9125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5807" indent="-228168" algn="l" defTabSz="9125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2088" indent="-228168" algn="l" defTabSz="9125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8422" indent="-228168" algn="l" defTabSz="9125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231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564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846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128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1462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7690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3920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0151" algn="l" defTabSz="9125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17" y="274639"/>
            <a:ext cx="10972801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17" y="1600206"/>
            <a:ext cx="10972801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55990518-F2DE-3242-AF15-191DBAD2E03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10/31/2017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1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7200"/>
            <a:fld id="{9C12157F-98E3-5043-8489-FE52F2E9E26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45720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9806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410" r:id="rId1"/>
    <p:sldLayoutId id="2147484411" r:id="rId2"/>
    <p:sldLayoutId id="2147484412" r:id="rId3"/>
    <p:sldLayoutId id="2147484413" r:id="rId4"/>
    <p:sldLayoutId id="2147484414" r:id="rId5"/>
    <p:sldLayoutId id="2147484415" r:id="rId6"/>
    <p:sldLayoutId id="2147484416" r:id="rId7"/>
    <p:sldLayoutId id="2147484417" r:id="rId8"/>
    <p:sldLayoutId id="2147484418" r:id="rId9"/>
    <p:sldLayoutId id="2147484419" r:id="rId10"/>
    <p:sldLayoutId id="2147484420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30"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48107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15" r:id="rId1"/>
    <p:sldLayoutId id="2147484816" r:id="rId2"/>
    <p:sldLayoutId id="2147484817" r:id="rId3"/>
    <p:sldLayoutId id="2147484818" r:id="rId4"/>
    <p:sldLayoutId id="2147484819" r:id="rId5"/>
    <p:sldLayoutId id="2147484820" r:id="rId6"/>
    <p:sldLayoutId id="2147484821" r:id="rId7"/>
    <p:sldLayoutId id="2147484822" r:id="rId8"/>
    <p:sldLayoutId id="2147484823" r:id="rId9"/>
    <p:sldLayoutId id="2147484824" r:id="rId10"/>
    <p:sldLayoutId id="21474848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30"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66619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9" r:id="rId1"/>
    <p:sldLayoutId id="2147484840" r:id="rId2"/>
    <p:sldLayoutId id="2147484841" r:id="rId3"/>
    <p:sldLayoutId id="2147484842" r:id="rId4"/>
    <p:sldLayoutId id="2147484843" r:id="rId5"/>
    <p:sldLayoutId id="2147484844" r:id="rId6"/>
    <p:sldLayoutId id="2147484845" r:id="rId7"/>
    <p:sldLayoutId id="2147484846" r:id="rId8"/>
    <p:sldLayoutId id="2147484847" r:id="rId9"/>
    <p:sldLayoutId id="2147484848" r:id="rId10"/>
    <p:sldLayoutId id="214748484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30"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1217430"/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1217430"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1155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51" r:id="rId1"/>
    <p:sldLayoutId id="2147484852" r:id="rId2"/>
    <p:sldLayoutId id="2147484853" r:id="rId3"/>
    <p:sldLayoutId id="2147484854" r:id="rId4"/>
    <p:sldLayoutId id="2147484855" r:id="rId5"/>
    <p:sldLayoutId id="2147484856" r:id="rId6"/>
    <p:sldLayoutId id="2147484857" r:id="rId7"/>
    <p:sldLayoutId id="2147484858" r:id="rId8"/>
    <p:sldLayoutId id="2147484859" r:id="rId9"/>
    <p:sldLayoutId id="2147484860" r:id="rId10"/>
    <p:sldLayoutId id="21474848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2304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63" r:id="rId1"/>
    <p:sldLayoutId id="2147484864" r:id="rId2"/>
    <p:sldLayoutId id="2147484865" r:id="rId3"/>
    <p:sldLayoutId id="2147484866" r:id="rId4"/>
    <p:sldLayoutId id="2147484867" r:id="rId5"/>
    <p:sldLayoutId id="2147484868" r:id="rId6"/>
    <p:sldLayoutId id="2147484869" r:id="rId7"/>
    <p:sldLayoutId id="2147484870" r:id="rId8"/>
    <p:sldLayoutId id="2147484871" r:id="rId9"/>
    <p:sldLayoutId id="2147484872" r:id="rId10"/>
    <p:sldLayoutId id="2147484873" r:id="rId11"/>
    <p:sldLayoutId id="2147484874" r:id="rId12"/>
    <p:sldLayoutId id="2147484875" r:id="rId13"/>
    <p:sldLayoutId id="2147484876" r:id="rId14"/>
    <p:sldLayoutId id="2147484877" r:id="rId15"/>
    <p:sldLayoutId id="2147484878" r:id="rId16"/>
    <p:sldLayoutId id="2147484879" r:id="rId17"/>
    <p:sldLayoutId id="2147484880" r:id="rId18"/>
    <p:sldLayoutId id="2147484881" r:id="rId19"/>
    <p:sldLayoutId id="2147484882" r:id="rId20"/>
    <p:sldLayoutId id="2147484883" r:id="rId21"/>
    <p:sldLayoutId id="2147484884" r:id="rId22"/>
    <p:sldLayoutId id="2147484885" r:id="rId23"/>
    <p:sldLayoutId id="2147484886" r:id="rId24"/>
    <p:sldLayoutId id="2147484887" r:id="rId25"/>
    <p:sldLayoutId id="2147484888" r:id="rId26"/>
    <p:sldLayoutId id="2147484889" r:id="rId27"/>
    <p:sldLayoutId id="2147484890" r:id="rId28"/>
    <p:sldLayoutId id="2147484891" r:id="rId29"/>
    <p:sldLayoutId id="2147484892" r:id="rId30"/>
    <p:sldLayoutId id="2147484893" r:id="rId31"/>
    <p:sldLayoutId id="2147484894" r:id="rId32"/>
    <p:sldLayoutId id="2147484895" r:id="rId33"/>
    <p:sldLayoutId id="2147484896" r:id="rId34"/>
    <p:sldLayoutId id="2147484897" r:id="rId35"/>
    <p:sldLayoutId id="2147484898" r:id="rId36"/>
    <p:sldLayoutId id="2147484899" r:id="rId37"/>
    <p:sldLayoutId id="2147484900" r:id="rId38"/>
    <p:sldLayoutId id="2147484901" r:id="rId39"/>
    <p:sldLayoutId id="2147484902" r:id="rId40"/>
    <p:sldLayoutId id="2147484903" r:id="rId41"/>
    <p:sldLayoutId id="2147484904" r:id="rId42"/>
    <p:sldLayoutId id="2147484905" r:id="rId43"/>
    <p:sldLayoutId id="2147484906" r:id="rId44"/>
    <p:sldLayoutId id="2147484907" r:id="rId45"/>
    <p:sldLayoutId id="2147484908" r:id="rId46"/>
    <p:sldLayoutId id="2147484909" r:id="rId47"/>
    <p:sldLayoutId id="2147484910" r:id="rId48"/>
    <p:sldLayoutId id="2147484911" r:id="rId49"/>
    <p:sldLayoutId id="2147484912" r:id="rId50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微軟正黑體" panose="020B0604030504040204" pitchFamily="34" charset="-12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96788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14" r:id="rId1"/>
    <p:sldLayoutId id="2147484915" r:id="rId2"/>
    <p:sldLayoutId id="2147484916" r:id="rId3"/>
    <p:sldLayoutId id="2147484917" r:id="rId4"/>
    <p:sldLayoutId id="2147484918" r:id="rId5"/>
    <p:sldLayoutId id="2147484919" r:id="rId6"/>
    <p:sldLayoutId id="2147484920" r:id="rId7"/>
    <p:sldLayoutId id="2147484921" r:id="rId8"/>
    <p:sldLayoutId id="2147484922" r:id="rId9"/>
    <p:sldLayoutId id="2147484923" r:id="rId10"/>
    <p:sldLayoutId id="2147484924" r:id="rId11"/>
    <p:sldLayoutId id="2147484925" r:id="rId12"/>
    <p:sldLayoutId id="2147484926" r:id="rId13"/>
    <p:sldLayoutId id="2147484927" r:id="rId14"/>
    <p:sldLayoutId id="2147484928" r:id="rId15"/>
    <p:sldLayoutId id="2147484929" r:id="rId16"/>
    <p:sldLayoutId id="2147484930" r:id="rId17"/>
    <p:sldLayoutId id="2147484931" r:id="rId18"/>
    <p:sldLayoutId id="2147484932" r:id="rId19"/>
    <p:sldLayoutId id="2147484933" r:id="rId20"/>
    <p:sldLayoutId id="2147484934" r:id="rId21"/>
    <p:sldLayoutId id="2147484935" r:id="rId22"/>
    <p:sldLayoutId id="2147484936" r:id="rId23"/>
    <p:sldLayoutId id="2147484937" r:id="rId24"/>
    <p:sldLayoutId id="2147484938" r:id="rId25"/>
    <p:sldLayoutId id="2147484939" r:id="rId26"/>
    <p:sldLayoutId id="2147484940" r:id="rId27"/>
    <p:sldLayoutId id="2147484941" r:id="rId28"/>
    <p:sldLayoutId id="2147484942" r:id="rId29"/>
    <p:sldLayoutId id="2147484943" r:id="rId30"/>
    <p:sldLayoutId id="2147484944" r:id="rId31"/>
    <p:sldLayoutId id="2147484945" r:id="rId32"/>
    <p:sldLayoutId id="2147484946" r:id="rId33"/>
    <p:sldLayoutId id="2147484947" r:id="rId34"/>
    <p:sldLayoutId id="2147484948" r:id="rId35"/>
    <p:sldLayoutId id="2147484949" r:id="rId36"/>
    <p:sldLayoutId id="2147484950" r:id="rId37"/>
    <p:sldLayoutId id="2147484951" r:id="rId38"/>
    <p:sldLayoutId id="2147484952" r:id="rId39"/>
    <p:sldLayoutId id="2147484953" r:id="rId40"/>
    <p:sldLayoutId id="2147484954" r:id="rId41"/>
    <p:sldLayoutId id="2147484955" r:id="rId42"/>
    <p:sldLayoutId id="2147484956" r:id="rId43"/>
    <p:sldLayoutId id="2147484957" r:id="rId44"/>
    <p:sldLayoutId id="2147484958" r:id="rId45"/>
    <p:sldLayoutId id="2147484959" r:id="rId46"/>
    <p:sldLayoutId id="2147484960" r:id="rId47"/>
    <p:sldLayoutId id="2147484961" r:id="rId48"/>
    <p:sldLayoutId id="2147484962" r:id="rId49"/>
    <p:sldLayoutId id="2147484963" r:id="rId50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微軟正黑體" panose="020B0604030504040204" pitchFamily="34" charset="-12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BFCE6273-A319-479D-9063-91E74A0B2C5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10/31/2017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  <a:latin typeface="微軟正黑體" panose="020B0604030504040204" pitchFamily="34" charset="-120"/>
              </a:defRPr>
            </a:lvl1pPr>
          </a:lstStyle>
          <a:p>
            <a:fld id="{76335ADA-BCDA-4F8F-8D46-03EB2091062D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8507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965" r:id="rId1"/>
    <p:sldLayoutId id="2147484966" r:id="rId2"/>
    <p:sldLayoutId id="2147484967" r:id="rId3"/>
    <p:sldLayoutId id="2147484968" r:id="rId4"/>
    <p:sldLayoutId id="2147484969" r:id="rId5"/>
    <p:sldLayoutId id="2147484970" r:id="rId6"/>
    <p:sldLayoutId id="2147484971" r:id="rId7"/>
    <p:sldLayoutId id="2147484972" r:id="rId8"/>
    <p:sldLayoutId id="2147484973" r:id="rId9"/>
    <p:sldLayoutId id="2147484974" r:id="rId10"/>
    <p:sldLayoutId id="2147484975" r:id="rId11"/>
    <p:sldLayoutId id="2147484976" r:id="rId12"/>
    <p:sldLayoutId id="2147484977" r:id="rId13"/>
    <p:sldLayoutId id="2147484978" r:id="rId14"/>
    <p:sldLayoutId id="2147484979" r:id="rId15"/>
    <p:sldLayoutId id="2147484980" r:id="rId16"/>
    <p:sldLayoutId id="2147484981" r:id="rId17"/>
    <p:sldLayoutId id="2147484982" r:id="rId18"/>
    <p:sldLayoutId id="2147484983" r:id="rId19"/>
    <p:sldLayoutId id="2147484984" r:id="rId20"/>
    <p:sldLayoutId id="2147484985" r:id="rId21"/>
    <p:sldLayoutId id="2147484986" r:id="rId22"/>
    <p:sldLayoutId id="2147484987" r:id="rId23"/>
    <p:sldLayoutId id="2147484988" r:id="rId24"/>
    <p:sldLayoutId id="2147484989" r:id="rId25"/>
    <p:sldLayoutId id="2147484990" r:id="rId26"/>
    <p:sldLayoutId id="2147484991" r:id="rId27"/>
    <p:sldLayoutId id="2147484992" r:id="rId28"/>
    <p:sldLayoutId id="2147484993" r:id="rId29"/>
    <p:sldLayoutId id="2147484994" r:id="rId30"/>
    <p:sldLayoutId id="2147484995" r:id="rId31"/>
    <p:sldLayoutId id="2147484996" r:id="rId32"/>
    <p:sldLayoutId id="2147484997" r:id="rId33"/>
    <p:sldLayoutId id="2147484998" r:id="rId34"/>
    <p:sldLayoutId id="2147484999" r:id="rId35"/>
    <p:sldLayoutId id="2147485000" r:id="rId36"/>
    <p:sldLayoutId id="2147485001" r:id="rId37"/>
    <p:sldLayoutId id="2147485002" r:id="rId38"/>
    <p:sldLayoutId id="2147485003" r:id="rId39"/>
    <p:sldLayoutId id="2147485004" r:id="rId40"/>
    <p:sldLayoutId id="2147485005" r:id="rId41"/>
    <p:sldLayoutId id="2147485006" r:id="rId42"/>
    <p:sldLayoutId id="2147485007" r:id="rId43"/>
    <p:sldLayoutId id="2147485008" r:id="rId44"/>
    <p:sldLayoutId id="2147485009" r:id="rId45"/>
    <p:sldLayoutId id="2147485010" r:id="rId46"/>
    <p:sldLayoutId id="2147485011" r:id="rId47"/>
    <p:sldLayoutId id="2147485012" r:id="rId48"/>
    <p:sldLayoutId id="2147485013" r:id="rId49"/>
    <p:sldLayoutId id="2147485014" r:id="rId50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微軟正黑體" panose="020B0604030504040204" pitchFamily="34" charset="-120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微軟正黑體" panose="020B0604030504040204" pitchFamily="34" charset="-120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96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4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9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9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4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9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46.xml"/><Relationship Id="rId4" Type="http://schemas.microsoft.com/office/2007/relationships/hdphoto" Target="../media/hdphoto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4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9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846.xml"/><Relationship Id="rId6" Type="http://schemas.openxmlformats.org/officeDocument/2006/relationships/image" Target="../media/image36.jpg"/><Relationship Id="rId5" Type="http://schemas.openxmlformats.org/officeDocument/2006/relationships/image" Target="../media/image35.jpg"/><Relationship Id="rId4" Type="http://schemas.openxmlformats.org/officeDocument/2006/relationships/image" Target="../media/image34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3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tif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3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tiff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9.xml"/><Relationship Id="rId6" Type="http://schemas.openxmlformats.org/officeDocument/2006/relationships/image" Target="../media/image47.png"/><Relationship Id="rId11" Type="http://schemas.openxmlformats.org/officeDocument/2006/relationships/image" Target="../media/image52.jp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tiff"/><Relationship Id="rId9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4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6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6.png"/><Relationship Id="rId7" Type="http://schemas.openxmlformats.org/officeDocument/2006/relationships/image" Target="../media/image9.png"/><Relationship Id="rId12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96.xml"/><Relationship Id="rId6" Type="http://schemas.openxmlformats.org/officeDocument/2006/relationships/image" Target="../media/image8.png"/><Relationship Id="rId11" Type="http://schemas.microsoft.com/office/2007/relationships/hdphoto" Target="../media/hdphoto3.wdp"/><Relationship Id="rId5" Type="http://schemas.microsoft.com/office/2007/relationships/hdphoto" Target="../media/hdphoto1.wdp"/><Relationship Id="rId10" Type="http://schemas.openxmlformats.org/officeDocument/2006/relationships/image" Target="../media/image11.png"/><Relationship Id="rId4" Type="http://schemas.openxmlformats.org/officeDocument/2006/relationships/image" Target="../media/image7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96.xml"/><Relationship Id="rId6" Type="http://schemas.openxmlformats.org/officeDocument/2006/relationships/image" Target="../media/image14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0" Type="http://schemas.microsoft.com/office/2007/relationships/hdphoto" Target="../media/hdphoto3.wdp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34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8.xml"/><Relationship Id="rId4" Type="http://schemas.microsoft.com/office/2007/relationships/hdphoto" Target="../media/hdphoto4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5251" y="-1"/>
            <a:ext cx="12287251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0" y="4631556"/>
            <a:ext cx="12095543" cy="1754372"/>
          </a:xfrm>
          <a:prstGeom prst="rect">
            <a:avLst/>
          </a:prstGeom>
          <a:solidFill>
            <a:srgbClr val="00B0F0">
              <a:alpha val="84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4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846324" y="4506605"/>
            <a:ext cx="1047492" cy="1733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666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[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9504761" y="4506605"/>
            <a:ext cx="968763" cy="17336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666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]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93816" y="4800856"/>
            <a:ext cx="6054180" cy="14157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B2B </a:t>
            </a:r>
            <a:r>
              <a:rPr lang="zh-TW" altLang="en-US" sz="54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解決方案</a:t>
            </a:r>
            <a:endParaRPr lang="en-US" sz="54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algn="ctr"/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行銷</a:t>
            </a:r>
            <a:r>
              <a:rPr 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&amp; </a:t>
            </a:r>
            <a:r>
              <a:rPr lang="zh-TW" altLang="en-US" sz="32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購物年金</a:t>
            </a:r>
            <a:endParaRPr lang="en-US" sz="32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4128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567561" y="336332"/>
            <a:ext cx="11288111" cy="906827"/>
            <a:chOff x="5880538" y="252248"/>
            <a:chExt cx="3011214" cy="680120"/>
          </a:xfrm>
        </p:grpSpPr>
        <p:sp>
          <p:nvSpPr>
            <p:cNvPr id="5" name="Rectangle 4"/>
            <p:cNvSpPr/>
            <p:nvPr/>
          </p:nvSpPr>
          <p:spPr>
            <a:xfrm>
              <a:off x="5880538" y="252248"/>
              <a:ext cx="3011214" cy="6801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975131" y="342884"/>
              <a:ext cx="2822028" cy="4385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585"/>
              <a:r>
                <a:rPr lang="x-none" sz="32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可供下載及/或購買之重要資料</a:t>
              </a:r>
            </a:p>
          </p:txBody>
        </p:sp>
      </p:grpSp>
      <p:sp>
        <p:nvSpPr>
          <p:cNvPr id="19" name="Rectangle 18"/>
          <p:cNvSpPr/>
          <p:nvPr/>
        </p:nvSpPr>
        <p:spPr>
          <a:xfrm>
            <a:off x="1117182" y="4466773"/>
            <a:ext cx="4538889" cy="21035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1914" defTabSz="609585">
              <a:spcAft>
                <a:spcPts val="1600"/>
              </a:spcAft>
              <a:buSzPts val="1000"/>
              <a:tabLst>
                <a:tab pos="609570" algn="l"/>
              </a:tabLst>
            </a:pPr>
            <a:r>
              <a:rPr lang="x-none" sz="1867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15分鐘諮詢表</a:t>
            </a: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1867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超連鎖訂購</a:t>
            </a: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x-none" sz="1867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660B2B：三本一組綜合本 </a:t>
            </a: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x-none" sz="1867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663B2B：網站設計與管理評量表</a:t>
            </a: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x-none" sz="1867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662B2B：數位與社群媒體行銷評量表</a:t>
            </a: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x-none" sz="1867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664B2B：企業支出評量表</a:t>
            </a: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1867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下載：</a:t>
            </a:r>
            <a:r>
              <a:rPr lang="x-none" sz="1867" b="1" u="sng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www.mawc411.com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170253" y="4639866"/>
            <a:ext cx="4216592" cy="1775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1914" defTabSz="609585">
              <a:spcAft>
                <a:spcPts val="1600"/>
              </a:spcAft>
              <a:buSzPts val="1000"/>
              <a:tabLst>
                <a:tab pos="609570" algn="l"/>
              </a:tabLst>
            </a:pPr>
            <a:r>
              <a:rPr lang="x-none" sz="1867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B2B服務目錄</a:t>
            </a:r>
            <a:r>
              <a:rPr lang="en" sz="21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1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1867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超連鎖訂購</a:t>
            </a: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" sz="18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T</a:t>
            </a:r>
            <a:r>
              <a:rPr lang="x-none" sz="1867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661B2B：五本一組</a:t>
            </a:r>
            <a:endParaRPr lang="en-US" sz="1867" b="1" dirty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1914" defTabSz="609585">
              <a:spcAft>
                <a:spcPts val="1600"/>
              </a:spcAft>
              <a:buSzPts val="1000"/>
              <a:tabLst>
                <a:tab pos="609570" algn="l"/>
              </a:tabLst>
            </a:pPr>
            <a:r>
              <a:rPr lang="en" sz="21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1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1867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下載：</a:t>
            </a:r>
            <a:r>
              <a:rPr lang="x-none" sz="1867" b="1" u="sng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www.mawc411.com</a:t>
            </a:r>
            <a:endParaRPr lang="x-none" sz="2133" b="1" u="sng" dirty="0">
              <a:solidFill>
                <a:srgbClr val="262626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7" name="群組 6"/>
          <p:cNvGrpSpPr/>
          <p:nvPr/>
        </p:nvGrpSpPr>
        <p:grpSpPr>
          <a:xfrm>
            <a:off x="1361054" y="1450236"/>
            <a:ext cx="4156865" cy="2978347"/>
            <a:chOff x="366678" y="1109775"/>
            <a:chExt cx="3117649" cy="2233760"/>
          </a:xfrm>
        </p:grpSpPr>
        <p:pic>
          <p:nvPicPr>
            <p:cNvPr id="13" name="圖片 12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678" y="1115398"/>
              <a:ext cx="1685036" cy="2180635"/>
            </a:xfrm>
            <a:prstGeom prst="rect">
              <a:avLst/>
            </a:prstGeom>
          </p:spPr>
        </p:pic>
        <p:pic>
          <p:nvPicPr>
            <p:cNvPr id="14" name="圖片 13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22815" y="1109775"/>
              <a:ext cx="1726087" cy="2233760"/>
            </a:xfrm>
            <a:prstGeom prst="rect">
              <a:avLst/>
            </a:prstGeom>
          </p:spPr>
        </p:pic>
        <p:pic>
          <p:nvPicPr>
            <p:cNvPr id="15" name="圖片 14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824814" y="1109775"/>
              <a:ext cx="1659513" cy="2147605"/>
            </a:xfrm>
            <a:prstGeom prst="rect">
              <a:avLst/>
            </a:prstGeom>
          </p:spPr>
        </p:pic>
      </p:grpSp>
      <p:grpSp>
        <p:nvGrpSpPr>
          <p:cNvPr id="11" name="群組 10"/>
          <p:cNvGrpSpPr/>
          <p:nvPr/>
        </p:nvGrpSpPr>
        <p:grpSpPr>
          <a:xfrm>
            <a:off x="7202292" y="1543485"/>
            <a:ext cx="4079664" cy="2799688"/>
            <a:chOff x="3665517" y="1157614"/>
            <a:chExt cx="3059748" cy="2099766"/>
          </a:xfrm>
        </p:grpSpPr>
        <p:pic>
          <p:nvPicPr>
            <p:cNvPr id="8" name="圖片 7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65517" y="1157614"/>
              <a:ext cx="3059748" cy="1709859"/>
            </a:xfrm>
            <a:prstGeom prst="rect">
              <a:avLst/>
            </a:prstGeom>
          </p:spPr>
        </p:pic>
        <p:pic>
          <p:nvPicPr>
            <p:cNvPr id="10" name="圖片 9"/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750352" y="1916121"/>
              <a:ext cx="1200074" cy="1341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38682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alphaModFix amt="8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287257"/>
            <a:ext cx="12192000" cy="7145257"/>
          </a:xfrm>
          <a:prstGeom prst="rect">
            <a:avLst/>
          </a:prstGeom>
          <a:effectLst>
            <a:glow rad="127000">
              <a:schemeClr val="accent1">
                <a:alpha val="54000"/>
              </a:schemeClr>
            </a:glow>
          </a:effectLst>
        </p:spPr>
      </p:pic>
      <p:sp>
        <p:nvSpPr>
          <p:cNvPr id="19" name="Rectangle 18"/>
          <p:cNvSpPr/>
          <p:nvPr/>
        </p:nvSpPr>
        <p:spPr>
          <a:xfrm>
            <a:off x="141357" y="5175490"/>
            <a:ext cx="11820940" cy="1364541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x-none" sz="3467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候選人</a:t>
            </a:r>
            <a:r>
              <a:rPr lang="en" sz="34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4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在開始聯絡之前，您需要有一份候選人名單</a:t>
            </a:r>
          </a:p>
          <a:p>
            <a:pPr algn="ctr"/>
            <a:r>
              <a:rPr lang="x-none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機會隨處可見</a:t>
            </a:r>
          </a:p>
        </p:txBody>
      </p:sp>
    </p:spTree>
    <p:extLst>
      <p:ext uri="{BB962C8B-B14F-4D97-AF65-F5344CB8AC3E}">
        <p14:creationId xmlns:p14="http://schemas.microsoft.com/office/powerpoint/2010/main" val="2790232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07472" y="1799253"/>
            <a:ext cx="3745849" cy="4893536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02324" y="1799254"/>
            <a:ext cx="3237187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餐廳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承包商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律師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健身房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美容院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汽車修理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牙醫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醫生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園藝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零售商店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社團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教會</a:t>
            </a:r>
          </a:p>
          <a:p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其他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07471" y="196798"/>
            <a:ext cx="11450576" cy="133236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0162" y="315302"/>
            <a:ext cx="11677884" cy="995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32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您認識誰？</a:t>
            </a:r>
            <a:r>
              <a:rPr lang="en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2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667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一次填入一個行業，逐欄填入</a:t>
            </a:r>
          </a:p>
        </p:txBody>
      </p:sp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148175" y="1799254"/>
            <a:ext cx="7609872" cy="4801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6240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9" y="3173"/>
            <a:ext cx="12180722" cy="68516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6866" y="5173875"/>
            <a:ext cx="11810005" cy="1363258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 defTabSz="1218043"/>
            <a:r>
              <a:rPr lang="x-none" sz="3463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現狀</a:t>
            </a:r>
            <a:r>
              <a:rPr lang="en" sz="346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46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398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GOOGLE候選人以了解他們的目前</a:t>
            </a:r>
            <a:r>
              <a:rPr lang="zh-TW" altLang="en-US" sz="2398" b="1" cap="all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</a:t>
            </a:r>
            <a:r>
              <a:rPr lang="x-none" sz="2398" b="1" cap="all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狀態</a:t>
            </a:r>
            <a:r>
              <a:rPr lang="en" sz="239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398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398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激勵自己打電話給他們並準備好問題來詢問他們</a:t>
            </a:r>
          </a:p>
        </p:txBody>
      </p:sp>
    </p:spTree>
    <p:extLst>
      <p:ext uri="{BB962C8B-B14F-4D97-AF65-F5344CB8AC3E}">
        <p14:creationId xmlns:p14="http://schemas.microsoft.com/office/powerpoint/2010/main" val="2568820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2051540"/>
            <a:ext cx="7416800" cy="330786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srgbClr val="0070C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101598" y="0"/>
            <a:ext cx="12293599" cy="6858000"/>
            <a:chOff x="-76199" y="0"/>
            <a:chExt cx="9220199" cy="51435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-76199" y="663626"/>
              <a:ext cx="9143999" cy="62324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ct val="120000"/>
                </a:lnSpc>
              </a:pPr>
              <a:r>
                <a:rPr lang="x-none" sz="4000" b="1" dirty="0">
                  <a:solidFill>
                    <a:srgbClr val="FFFFFF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研究候選人時該注意什麼？</a:t>
              </a:r>
            </a:p>
          </p:txBody>
        </p:sp>
      </p:grpSp>
      <p:sp>
        <p:nvSpPr>
          <p:cNvPr id="11" name="Content Placeholder 2"/>
          <p:cNvSpPr>
            <a:spLocks noGrp="1"/>
          </p:cNvSpPr>
          <p:nvPr>
            <p:ph sz="quarter" idx="4294967295"/>
          </p:nvPr>
        </p:nvSpPr>
        <p:spPr>
          <a:xfrm>
            <a:off x="430924" y="2738873"/>
            <a:ext cx="11330152" cy="360806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0" indent="0" algn="ctr">
              <a:spcAft>
                <a:spcPts val="800"/>
              </a:spcAft>
              <a:buNone/>
            </a:pPr>
            <a:r>
              <a:rPr lang="x-none" sz="2933" b="1" dirty="0">
                <a:solidFill>
                  <a:srgbClr val="FFFFFF"/>
                </a:solidFill>
                <a:ea typeface="微軟正黑體" panose="020B0604030504040204" pitchFamily="34" charset="-120"/>
              </a:rPr>
              <a:t>利用1分鐘的時間研究潛在對象</a:t>
            </a:r>
          </a:p>
          <a:p>
            <a:pPr marL="0" indent="0" algn="ctr">
              <a:spcAft>
                <a:spcPts val="800"/>
              </a:spcAft>
              <a:buNone/>
            </a:pPr>
            <a:r>
              <a:rPr lang="x-none" sz="2933" b="1" dirty="0">
                <a:solidFill>
                  <a:srgbClr val="FFFFFF"/>
                </a:solidFill>
                <a:ea typeface="微軟正黑體" panose="020B0604030504040204" pitchFamily="34" charset="-120"/>
              </a:rPr>
              <a:t>舉例：GOOGLE您最喜歡的餐廳並寫下筆記：</a:t>
            </a:r>
            <a:r>
              <a:rPr lang="en" sz="2933" dirty="0">
                <a:ea typeface="微軟正黑體" panose="020B0604030504040204" pitchFamily="34" charset="-120"/>
              </a:rPr>
              <a:t/>
            </a:r>
            <a:br>
              <a:rPr lang="en" sz="2933" dirty="0">
                <a:ea typeface="微軟正黑體" panose="020B0604030504040204" pitchFamily="34" charset="-120"/>
              </a:rPr>
            </a:br>
            <a:endParaRPr lang="en" sz="2933" dirty="0">
              <a:ea typeface="微軟正黑體" panose="020B0604030504040204" pitchFamily="34" charset="-120"/>
            </a:endParaRPr>
          </a:p>
          <a:p>
            <a:pPr marL="3770313" indent="-455613">
              <a:buFont typeface="Wingdings" charset="2"/>
              <a:buChar char="q"/>
            </a:pPr>
            <a:r>
              <a:rPr lang="x-none" sz="24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他們現在有網站嗎？</a:t>
            </a:r>
          </a:p>
          <a:p>
            <a:pPr marL="3770313" indent="-455613">
              <a:buFont typeface="Wingdings" charset="2"/>
              <a:buChar char="q"/>
            </a:pPr>
            <a:r>
              <a:rPr lang="x-none" sz="24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網站有什麼好的地方嗎？</a:t>
            </a:r>
          </a:p>
          <a:p>
            <a:pPr marL="3770313" indent="-455613">
              <a:buFont typeface="Wingdings" charset="2"/>
              <a:buChar char="q"/>
            </a:pPr>
            <a:r>
              <a:rPr lang="x-none" sz="24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網站有一直在更新嗎？</a:t>
            </a:r>
          </a:p>
          <a:p>
            <a:pPr marL="3770313" indent="-455613">
              <a:buFont typeface="Wingdings" charset="2"/>
              <a:buChar char="q"/>
            </a:pPr>
            <a:r>
              <a:rPr lang="x-none" sz="24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他們有使用社群媒體嗎？</a:t>
            </a:r>
          </a:p>
          <a:p>
            <a:pPr marL="3770313" indent="-455613">
              <a:buFont typeface="Wingdings" charset="2"/>
              <a:buChar char="q"/>
            </a:pPr>
            <a:r>
              <a:rPr lang="x-none" sz="2400" b="1" dirty="0">
                <a:solidFill>
                  <a:srgbClr val="FFFFFF"/>
                </a:solidFill>
                <a:ea typeface="微軟正黑體" panose="020B0604030504040204" pitchFamily="34" charset="-120"/>
              </a:rPr>
              <a:t>他們的競爭者有網站嗎？</a:t>
            </a:r>
          </a:p>
        </p:txBody>
      </p:sp>
    </p:spTree>
    <p:extLst>
      <p:ext uri="{BB962C8B-B14F-4D97-AF65-F5344CB8AC3E}">
        <p14:creationId xmlns:p14="http://schemas.microsoft.com/office/powerpoint/2010/main" val="233643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639" y="3174"/>
            <a:ext cx="12180722" cy="681692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6866" y="5173875"/>
            <a:ext cx="11810005" cy="994247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 defTabSz="1218043"/>
            <a:r>
              <a:rPr lang="x-none" sz="3463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</a:t>
            </a:r>
            <a:r>
              <a:rPr lang="en" sz="346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463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398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了解您的候選人以便開啟話題後，就要開始接觸他們</a:t>
            </a:r>
            <a:r>
              <a:rPr lang="zh-TW" altLang="en-US" sz="2398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x-none" sz="2398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如何聯絡？</a:t>
            </a:r>
          </a:p>
        </p:txBody>
      </p:sp>
    </p:spTree>
    <p:extLst>
      <p:ext uri="{BB962C8B-B14F-4D97-AF65-F5344CB8AC3E}">
        <p14:creationId xmlns:p14="http://schemas.microsoft.com/office/powerpoint/2010/main" val="3700274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639" y="2051625"/>
            <a:ext cx="7409939" cy="3307861"/>
          </a:xfrm>
          <a:prstGeom prst="rect">
            <a:avLst/>
          </a:prstGeom>
          <a:noFill/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0691" tIns="60345" rIns="120691" bIns="60345" rtlCol="0" anchor="ctr"/>
          <a:lstStyle/>
          <a:p>
            <a:pPr algn="ctr" defTabSz="1206604"/>
            <a:endParaRPr lang="en-US" sz="2398" b="1" dirty="0">
              <a:solidFill>
                <a:srgbClr val="0070C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56312" y="3"/>
            <a:ext cx="12278201" cy="6858001"/>
            <a:chOff x="-46510" y="0"/>
            <a:chExt cx="9217177" cy="5143500"/>
          </a:xfrm>
        </p:grpSpPr>
        <p:sp>
          <p:nvSpPr>
            <p:cNvPr id="4" name="Rectangle 3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3263"/>
              <a:endParaRPr lang="en-US" sz="2398">
                <a:solidFill>
                  <a:prstClr val="white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>
            <a:xfrm>
              <a:off x="26668" y="340461"/>
              <a:ext cx="9143999" cy="622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06604">
                <a:lnSpc>
                  <a:spcPct val="120000"/>
                </a:lnSpc>
              </a:pPr>
              <a:r>
                <a:rPr lang="zh-TW" altLang="en-US" sz="3996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entury Gothic"/>
                </a:rPr>
                <a:t>你要決定如何連絡他們</a:t>
              </a:r>
              <a:endParaRPr lang="en-US" sz="3996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entury Gothic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-46510" y="2038841"/>
              <a:ext cx="9143999" cy="62267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06604">
                <a:lnSpc>
                  <a:spcPct val="120000"/>
                </a:lnSpc>
              </a:pPr>
              <a:r>
                <a:rPr lang="zh-TW" altLang="en-US" sz="3996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entury Gothic"/>
                </a:rPr>
                <a:t>連絡的目的 </a:t>
              </a:r>
              <a:r>
                <a:rPr lang="en-US" sz="3996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entury Gothic"/>
                </a:rPr>
                <a:t>&amp; </a:t>
              </a:r>
              <a:r>
                <a:rPr lang="zh-TW" altLang="en-US" sz="3996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entury Gothic"/>
                </a:rPr>
                <a:t>目標</a:t>
              </a:r>
              <a:r>
                <a:rPr lang="en-US" sz="3996" b="1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  <a:cs typeface="Century Gothic"/>
                </a:rPr>
                <a:t>:</a:t>
              </a:r>
            </a:p>
          </p:txBody>
        </p:sp>
      </p:grpSp>
      <p:sp>
        <p:nvSpPr>
          <p:cNvPr id="8" name="TextBox 7"/>
          <p:cNvSpPr txBox="1"/>
          <p:nvPr/>
        </p:nvSpPr>
        <p:spPr>
          <a:xfrm>
            <a:off x="1731242" y="1391250"/>
            <a:ext cx="9643071" cy="941837"/>
          </a:xfrm>
          <a:prstGeom prst="rect">
            <a:avLst/>
          </a:prstGeom>
          <a:noFill/>
        </p:spPr>
        <p:txBody>
          <a:bodyPr wrap="square" lIns="120691" tIns="60345" rIns="120691" bIns="60345" rtlCol="0">
            <a:spAutoFit/>
          </a:bodyPr>
          <a:lstStyle/>
          <a:p>
            <a:pPr defTabSz="603263"/>
            <a:r>
              <a:rPr lang="zh-TW" altLang="en-US" sz="2664" b="1" dirty="0">
                <a:solidFill>
                  <a:prstClr val="white"/>
                </a:solidFill>
                <a:ea typeface="微軟正黑體" panose="020B0604030504040204" pitchFamily="34" charset="-120"/>
              </a:rPr>
              <a:t>不要在忙碌的時間打給他們，例如午餐或是晚餐的時候</a:t>
            </a:r>
            <a:endParaRPr lang="en-US" sz="2664" b="1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pPr defTabSz="603263"/>
            <a:r>
              <a:rPr lang="en-US" sz="2664" b="1" dirty="0">
                <a:solidFill>
                  <a:prstClr val="white"/>
                </a:solidFill>
                <a:ea typeface="微軟正黑體" panose="020B0604030504040204" pitchFamily="34" charset="-120"/>
              </a:rPr>
              <a:t>“</a:t>
            </a:r>
            <a:r>
              <a:rPr lang="zh-TW" altLang="en-US" sz="2664" b="1" dirty="0">
                <a:solidFill>
                  <a:prstClr val="white"/>
                </a:solidFill>
                <a:ea typeface="微軟正黑體" panose="020B0604030504040204" pitchFamily="34" charset="-120"/>
              </a:rPr>
              <a:t>如果我要打電話跟他們約時間，哪一天、哪個時間會比較好</a:t>
            </a:r>
            <a:r>
              <a:rPr lang="en-US" sz="2664" b="1" dirty="0">
                <a:solidFill>
                  <a:prstClr val="white"/>
                </a:solidFill>
                <a:ea typeface="微軟正黑體" panose="020B0604030504040204" pitchFamily="34" charset="-120"/>
              </a:rPr>
              <a:t>?”</a:t>
            </a: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2153500" y="2515446"/>
            <a:ext cx="7680048" cy="20664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2"/>
          <p:cNvSpPr txBox="1"/>
          <p:nvPr/>
        </p:nvSpPr>
        <p:spPr>
          <a:xfrm>
            <a:off x="1817522" y="3725256"/>
            <a:ext cx="8628011" cy="2101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812028"/>
            <a:r>
              <a:rPr lang="x-none" sz="2664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開啟話題並了解：</a:t>
            </a:r>
          </a:p>
          <a:p>
            <a:pPr defTabSz="812028"/>
            <a:endParaRPr lang="en-US" sz="2398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609021" indent="-609021" defTabSz="812028">
              <a:buFont typeface="+mj-lt"/>
              <a:buAutoNum type="arabicPeriod"/>
            </a:pPr>
            <a:r>
              <a:rPr lang="x-none" sz="2664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是否有需求？</a:t>
            </a:r>
          </a:p>
          <a:p>
            <a:pPr marL="609021" indent="-609021" defTabSz="812028">
              <a:buFont typeface="+mj-lt"/>
              <a:buAutoNum type="arabicPeriod"/>
            </a:pPr>
            <a:r>
              <a:rPr lang="x-none" sz="2664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我們可以幫助他們滿足需求嗎？</a:t>
            </a:r>
          </a:p>
          <a:p>
            <a:pPr marL="609021" indent="-609021" defTabSz="812028">
              <a:buFont typeface="+mj-lt"/>
              <a:buAutoNum type="arabicPeriod"/>
            </a:pPr>
            <a:r>
              <a:rPr lang="x-none" sz="2664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他們願意進行15分鐘諮詢嗎？</a:t>
            </a:r>
          </a:p>
        </p:txBody>
      </p:sp>
    </p:spTree>
    <p:extLst>
      <p:ext uri="{BB962C8B-B14F-4D97-AF65-F5344CB8AC3E}">
        <p14:creationId xmlns:p14="http://schemas.microsoft.com/office/powerpoint/2010/main" val="1708099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065" t="9106" b="18943"/>
          <a:stretch/>
        </p:blipFill>
        <p:spPr>
          <a:xfrm>
            <a:off x="-510682" y="-142609"/>
            <a:ext cx="13177963" cy="741260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1357" y="5175490"/>
            <a:ext cx="11820940" cy="1364541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x-none" sz="3467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諮詢</a:t>
            </a:r>
            <a:r>
              <a:rPr lang="en" sz="34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467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排定一個15分鐘諮詢</a:t>
            </a:r>
          </a:p>
          <a:p>
            <a:pPr algn="ctr"/>
            <a:r>
              <a:rPr lang="x-none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網站設計與管理、數位與社群媒體行銷 </a:t>
            </a:r>
          </a:p>
        </p:txBody>
      </p:sp>
    </p:spTree>
    <p:extLst>
      <p:ext uri="{BB962C8B-B14F-4D97-AF65-F5344CB8AC3E}">
        <p14:creationId xmlns:p14="http://schemas.microsoft.com/office/powerpoint/2010/main" val="1297808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325" t="1209" r="1371" b="31077"/>
          <a:stretch/>
        </p:blipFill>
        <p:spPr>
          <a:xfrm rot="21415632">
            <a:off x="-577782" y="-326642"/>
            <a:ext cx="12591847" cy="757694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Rectangle 4"/>
          <p:cNvSpPr/>
          <p:nvPr/>
        </p:nvSpPr>
        <p:spPr>
          <a:xfrm>
            <a:off x="7563173" y="-333787"/>
            <a:ext cx="4628827" cy="68580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721600" y="2524947"/>
            <a:ext cx="3775587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0990" indent="-380990">
              <a:spcAft>
                <a:spcPts val="800"/>
              </a:spcAft>
              <a:buFont typeface="Arial" charset="0"/>
              <a:buChar char="•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寫下所有回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應</a:t>
            </a:r>
            <a:endParaRPr lang="x-none" sz="2400" b="1" dirty="0">
              <a:solidFill>
                <a:srgbClr val="FFFFFF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0990" indent="-380990">
              <a:spcAft>
                <a:spcPts val="800"/>
              </a:spcAft>
              <a:buFont typeface="Arial" charset="0"/>
              <a:buChar char="•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不要討論解決方案 </a:t>
            </a:r>
          </a:p>
          <a:p>
            <a:pPr marL="380990" indent="-380990">
              <a:spcAft>
                <a:spcPts val="800"/>
              </a:spcAft>
              <a:buFont typeface="Arial" charset="0"/>
              <a:buChar char="•"/>
            </a:pP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多</a:t>
            </a: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聆聽</a:t>
            </a:r>
          </a:p>
          <a:p>
            <a:pPr marL="380990" indent="-380990">
              <a:spcAft>
                <a:spcPts val="800"/>
              </a:spcAft>
              <a:buFont typeface="Arial" charset="0"/>
              <a:buChar char="•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藉此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</a:t>
            </a: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所有決策者</a:t>
            </a:r>
          </a:p>
          <a:p>
            <a:pPr marL="380990" indent="-380990">
              <a:spcAft>
                <a:spcPts val="800"/>
              </a:spcAft>
              <a:buFont typeface="Arial" charset="0"/>
              <a:buChar char="•"/>
            </a:pP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讓他們對</a:t>
            </a:r>
            <a:r>
              <a:rPr lang="zh-TW" altLang="en-US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於</a:t>
            </a:r>
            <a:r>
              <a:rPr lang="x-none" sz="24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得到解決方案（和產品專員會談）感到期待</a:t>
            </a:r>
          </a:p>
          <a:p>
            <a:pPr marL="380990" indent="-380990">
              <a:spcAft>
                <a:spcPts val="800"/>
              </a:spcAft>
              <a:buFont typeface="Arial" charset="0"/>
              <a:buChar char="•"/>
            </a:pPr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80990" indent="-380990">
              <a:spcAft>
                <a:spcPts val="800"/>
              </a:spcAft>
              <a:buFont typeface="Arial" charset="0"/>
              <a:buChar char="•"/>
            </a:pPr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547080" y="1026614"/>
            <a:ext cx="462882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x-none" sz="40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進行諮詢的訣竅</a:t>
            </a:r>
          </a:p>
        </p:txBody>
      </p:sp>
    </p:spTree>
    <p:extLst>
      <p:ext uri="{BB962C8B-B14F-4D97-AF65-F5344CB8AC3E}">
        <p14:creationId xmlns:p14="http://schemas.microsoft.com/office/powerpoint/2010/main" val="293470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4175" y="1"/>
            <a:ext cx="12192000" cy="6858000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41357" y="5175490"/>
            <a:ext cx="11820940" cy="1364541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/>
            <a:r>
              <a:rPr lang="x-none" sz="3467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結單</a:t>
            </a:r>
            <a:r>
              <a:rPr lang="en" sz="3467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3467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與產品專員預約銷售會談</a:t>
            </a:r>
          </a:p>
          <a:p>
            <a:pPr algn="ctr"/>
            <a:r>
              <a:rPr lang="x-none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他們會為您完成銷售</a:t>
            </a:r>
          </a:p>
        </p:txBody>
      </p:sp>
    </p:spTree>
    <p:extLst>
      <p:ext uri="{BB962C8B-B14F-4D97-AF65-F5344CB8AC3E}">
        <p14:creationId xmlns:p14="http://schemas.microsoft.com/office/powerpoint/2010/main" val="173343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40011"/>
            <a:ext cx="12192000" cy="699801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0" y="2116347"/>
            <a:ext cx="12192000" cy="1631216"/>
          </a:xfrm>
          <a:prstGeom prst="rect">
            <a:avLst/>
          </a:prstGeom>
          <a:solidFill>
            <a:schemeClr val="bg1">
              <a:alpha val="16000"/>
            </a:schemeClr>
          </a:solidFill>
        </p:spPr>
        <p:txBody>
          <a:bodyPr wrap="square" rtlCol="0">
            <a:spAutoFit/>
          </a:bodyPr>
          <a:lstStyle/>
          <a:p>
            <a:pPr algn="ctr" defTabSz="609585"/>
            <a:r>
              <a:rPr lang="x-none" sz="100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網路趨勢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474351"/>
            <a:ext cx="7010400" cy="502766"/>
          </a:xfrm>
          <a:prstGeom prst="rect">
            <a:avLst/>
          </a:prstGeom>
          <a:solidFill>
            <a:schemeClr val="tx1">
              <a:lumMod val="85000"/>
              <a:lumOff val="15000"/>
              <a:alpha val="69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x-none" sz="26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每人每天平均花5.2小時在使用行動裝置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5353509"/>
            <a:ext cx="7010400" cy="913199"/>
          </a:xfrm>
          <a:prstGeom prst="rect">
            <a:avLst/>
          </a:prstGeom>
          <a:solidFill>
            <a:schemeClr val="tx1">
              <a:lumMod val="85000"/>
              <a:lumOff val="15000"/>
              <a:alpha val="69000"/>
            </a:schemeClr>
          </a:solidFill>
        </p:spPr>
        <p:txBody>
          <a:bodyPr wrap="square">
            <a:spAutoFit/>
          </a:bodyPr>
          <a:lstStyle/>
          <a:p>
            <a:pPr defTabSz="609585"/>
            <a:r>
              <a:rPr lang="x-none" sz="26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88％的消費者閱讀線上評論來衡量本地企業的品質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0" y="2892519"/>
            <a:ext cx="7010400" cy="502766"/>
          </a:xfrm>
          <a:prstGeom prst="rect">
            <a:avLst/>
          </a:prstGeom>
          <a:solidFill>
            <a:schemeClr val="tx1">
              <a:lumMod val="85000"/>
              <a:lumOff val="15000"/>
              <a:alpha val="69000"/>
            </a:schemeClr>
          </a:solidFill>
        </p:spPr>
        <p:txBody>
          <a:bodyPr wrap="square">
            <a:spAutoFit/>
          </a:bodyPr>
          <a:lstStyle/>
          <a:p>
            <a:pPr defTabSz="609585"/>
            <a:r>
              <a:rPr lang="x-none" sz="26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85％的消費者期望企業活躍地使用社群媒體 </a:t>
            </a:r>
          </a:p>
        </p:txBody>
      </p:sp>
      <p:sp>
        <p:nvSpPr>
          <p:cNvPr id="14" name="Rectangle 13"/>
          <p:cNvSpPr/>
          <p:nvPr/>
        </p:nvSpPr>
        <p:spPr>
          <a:xfrm>
            <a:off x="5181600" y="4053037"/>
            <a:ext cx="7010400" cy="913199"/>
          </a:xfrm>
          <a:prstGeom prst="rect">
            <a:avLst/>
          </a:prstGeom>
          <a:solidFill>
            <a:schemeClr val="tx1">
              <a:lumMod val="85000"/>
              <a:lumOff val="15000"/>
              <a:alpha val="69000"/>
            </a:schemeClr>
          </a:solidFill>
        </p:spPr>
        <p:txBody>
          <a:bodyPr wrap="square">
            <a:spAutoFit/>
          </a:bodyPr>
          <a:lstStyle/>
          <a:p>
            <a:pPr defTabSz="609585"/>
            <a:r>
              <a:rPr lang="x-none" sz="26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每天有34億筆</a:t>
            </a:r>
            <a:r>
              <a:rPr lang="en-US" sz="26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x-none" sz="26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搜尋，其中61%是來自本地搜尋</a:t>
            </a:r>
          </a:p>
        </p:txBody>
      </p:sp>
      <p:sp>
        <p:nvSpPr>
          <p:cNvPr id="15" name="Rectangle 14"/>
          <p:cNvSpPr/>
          <p:nvPr/>
        </p:nvSpPr>
        <p:spPr>
          <a:xfrm>
            <a:off x="5181600" y="1714186"/>
            <a:ext cx="7010400" cy="913199"/>
          </a:xfrm>
          <a:prstGeom prst="rect">
            <a:avLst/>
          </a:prstGeom>
          <a:solidFill>
            <a:schemeClr val="tx1">
              <a:lumMod val="85000"/>
              <a:lumOff val="15000"/>
              <a:alpha val="69000"/>
            </a:schemeClr>
          </a:solidFill>
        </p:spPr>
        <p:txBody>
          <a:bodyPr wrap="square">
            <a:spAutoFit/>
          </a:bodyPr>
          <a:lstStyle/>
          <a:p>
            <a:pPr defTabSz="609585"/>
            <a:r>
              <a:rPr lang="x-none" sz="26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74％的使用者更有可能造訪行動裝置最佳化的網站</a:t>
            </a:r>
          </a:p>
        </p:txBody>
      </p:sp>
      <p:sp>
        <p:nvSpPr>
          <p:cNvPr id="4" name="文字方塊 3"/>
          <p:cNvSpPr txBox="1"/>
          <p:nvPr/>
        </p:nvSpPr>
        <p:spPr>
          <a:xfrm>
            <a:off x="8013043" y="6321981"/>
            <a:ext cx="4022255" cy="4205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r>
              <a:rPr lang="zh-TW" altLang="en-US" sz="2133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資料來源：富比世雜誌線上調查</a:t>
            </a:r>
          </a:p>
        </p:txBody>
      </p:sp>
    </p:spTree>
    <p:extLst>
      <p:ext uri="{BB962C8B-B14F-4D97-AF65-F5344CB8AC3E}">
        <p14:creationId xmlns:p14="http://schemas.microsoft.com/office/powerpoint/2010/main" val="2017125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/>
        </p:nvSpPr>
        <p:spPr>
          <a:xfrm>
            <a:off x="7066858" y="6000549"/>
            <a:ext cx="3258242" cy="673100"/>
          </a:xfrm>
          <a:prstGeom prst="rect">
            <a:avLst/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5"/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/>
          <a:srcRect b="43019"/>
          <a:stretch/>
        </p:blipFill>
        <p:spPr>
          <a:xfrm>
            <a:off x="1097526" y="4023228"/>
            <a:ext cx="3717663" cy="2254896"/>
          </a:xfrm>
          <a:prstGeom prst="rect">
            <a:avLst/>
          </a:prstGeom>
        </p:spPr>
      </p:pic>
      <p:sp>
        <p:nvSpPr>
          <p:cNvPr id="16" name="矩形 15"/>
          <p:cNvSpPr/>
          <p:nvPr/>
        </p:nvSpPr>
        <p:spPr>
          <a:xfrm>
            <a:off x="7052358" y="3238416"/>
            <a:ext cx="3258242" cy="673100"/>
          </a:xfrm>
          <a:prstGeom prst="rect">
            <a:avLst/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5"/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281574" y="5985701"/>
            <a:ext cx="3258242" cy="673100"/>
          </a:xfrm>
          <a:prstGeom prst="rect">
            <a:avLst/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5"/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1281574" y="3265150"/>
            <a:ext cx="3258242" cy="673100"/>
          </a:xfrm>
          <a:prstGeom prst="rect">
            <a:avLst/>
          </a:prstGeom>
          <a:solidFill>
            <a:schemeClr val="bg1">
              <a:lumMod val="95000"/>
              <a:alpha val="42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105"/>
            <a:endParaRPr lang="zh-TW" altLang="en-US" sz="28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1"/>
            <a:ext cx="12192000" cy="102869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 defTabSz="914105"/>
            <a:endParaRPr lang="en-US" sz="1900" dirty="0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117643" y="176744"/>
            <a:ext cx="7896778" cy="807911"/>
          </a:xfrm>
          <a:prstGeom prst="rect">
            <a:avLst/>
          </a:prstGeom>
          <a:noFill/>
        </p:spPr>
        <p:txBody>
          <a:bodyPr wrap="square" lIns="68561" tIns="34289" rIns="68561" bIns="34289">
            <a:spAutoFit/>
          </a:bodyPr>
          <a:lstStyle/>
          <a:p>
            <a:pPr algn="ctr" defTabSz="914105">
              <a:tabLst>
                <a:tab pos="85699" algn="l"/>
              </a:tabLst>
            </a:pPr>
            <a:r>
              <a:rPr lang="zh-TW" altLang="en-US" sz="48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DIN-Bold"/>
              </a:rPr>
              <a:t>專業團隊</a:t>
            </a:r>
            <a:endParaRPr lang="en-US" sz="4800" b="1" cap="all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DIN-Bold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 rotWithShape="1">
          <a:blip r:embed="rId3"/>
          <a:srcRect b="54005"/>
          <a:stretch/>
        </p:blipFill>
        <p:spPr>
          <a:xfrm>
            <a:off x="1012602" y="1203950"/>
            <a:ext cx="4031186" cy="2171700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4"/>
          <a:srcRect b="49740"/>
          <a:stretch/>
        </p:blipFill>
        <p:spPr>
          <a:xfrm>
            <a:off x="7052358" y="1140810"/>
            <a:ext cx="3543300" cy="2196524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 rotWithShape="1">
          <a:blip r:embed="rId5"/>
          <a:srcRect b="58334"/>
          <a:stretch/>
        </p:blipFill>
        <p:spPr>
          <a:xfrm>
            <a:off x="6875556" y="4018470"/>
            <a:ext cx="3963202" cy="2011729"/>
          </a:xfrm>
          <a:prstGeom prst="rect">
            <a:avLst/>
          </a:prstGeom>
        </p:spPr>
      </p:pic>
      <p:sp>
        <p:nvSpPr>
          <p:cNvPr id="6" name="文字方塊 5"/>
          <p:cNvSpPr txBox="1"/>
          <p:nvPr/>
        </p:nvSpPr>
        <p:spPr>
          <a:xfrm>
            <a:off x="2090282" y="3400508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05"/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銷售支援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8013530" y="3349242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05"/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設計中心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2090283" y="6060641"/>
            <a:ext cx="16209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914105"/>
            <a:r>
              <a:rPr lang="zh-TW" altLang="en-US" sz="28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顧客支援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7738902" y="6019465"/>
            <a:ext cx="22365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105"/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數位行銷與客製化</a:t>
            </a:r>
            <a:endParaRPr lang="en-US" altLang="zh-TW" sz="20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105"/>
            <a:r>
              <a:rPr lang="zh-TW" alt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解決方案團隊</a:t>
            </a:r>
          </a:p>
        </p:txBody>
      </p:sp>
    </p:spTree>
    <p:extLst>
      <p:ext uri="{BB962C8B-B14F-4D97-AF65-F5344CB8AC3E}">
        <p14:creationId xmlns:p14="http://schemas.microsoft.com/office/powerpoint/2010/main" val="2917389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123" y="1285737"/>
            <a:ext cx="2318194" cy="3000016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567620" y="336335"/>
            <a:ext cx="11288111" cy="906827"/>
            <a:chOff x="5880538" y="252248"/>
            <a:chExt cx="3011214" cy="680120"/>
          </a:xfrm>
        </p:grpSpPr>
        <p:sp>
          <p:nvSpPr>
            <p:cNvPr id="5" name="Rectangle 4"/>
            <p:cNvSpPr/>
            <p:nvPr/>
          </p:nvSpPr>
          <p:spPr>
            <a:xfrm>
              <a:off x="5880538" y="252248"/>
              <a:ext cx="3011214" cy="680120"/>
            </a:xfrm>
            <a:prstGeom prst="rect">
              <a:avLst/>
            </a:prstGeom>
            <a:solidFill>
              <a:srgbClr val="00B0F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2564"/>
              <a:endParaRPr lang="en-US" sz="2400" dirty="0">
                <a:solidFill>
                  <a:prstClr val="white"/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975131" y="323220"/>
              <a:ext cx="2822028" cy="5309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564"/>
              <a:r>
                <a:rPr lang="zh-TW" altLang="en-US" sz="4000" b="1" dirty="0" smtClean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新資源</a:t>
              </a:r>
              <a:endParaRPr lang="en-US" sz="4000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9" name="Rectangle 18"/>
          <p:cNvSpPr/>
          <p:nvPr/>
        </p:nvSpPr>
        <p:spPr>
          <a:xfrm>
            <a:off x="408736" y="4432640"/>
            <a:ext cx="4538889" cy="2067229"/>
          </a:xfrm>
          <a:prstGeom prst="rect">
            <a:avLst/>
          </a:prstGeom>
        </p:spPr>
        <p:txBody>
          <a:bodyPr wrap="square" lIns="91278" tIns="45718" rIns="91278" bIns="45718">
            <a:spAutoFit/>
          </a:bodyPr>
          <a:lstStyle/>
          <a:p>
            <a:pPr marL="121698" defTabSz="912564">
              <a:spcAft>
                <a:spcPts val="1600"/>
              </a:spcAft>
              <a:buSzPts val="1000"/>
              <a:tabLst>
                <a:tab pos="608275" algn="l"/>
              </a:tabLst>
            </a:pPr>
            <a:r>
              <a:rPr lang="zh-TW" altLang="en-US" sz="2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行銷手冊</a:t>
            </a:r>
            <a:endParaRPr lang="en-US" sz="21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90170" indent="-342250" defTabSz="912564">
              <a:spcAft>
                <a:spcPts val="400"/>
              </a:spcAft>
              <a:buSzPts val="1000"/>
              <a:buFont typeface="Arial" charset="0"/>
              <a:buChar char="•"/>
              <a:tabLst>
                <a:tab pos="608275" algn="l"/>
              </a:tabLst>
            </a:pPr>
            <a:r>
              <a:rPr lang="zh-TW" altLang="en-US" sz="2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統計</a:t>
            </a:r>
            <a:r>
              <a:rPr lang="en-US" sz="2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 </a:t>
            </a:r>
            <a:r>
              <a:rPr lang="zh-TW" altLang="en-US" sz="2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定義</a:t>
            </a:r>
            <a:endParaRPr lang="en-US" sz="21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90170" indent="-342250" defTabSz="912564">
              <a:spcAft>
                <a:spcPts val="400"/>
              </a:spcAft>
              <a:buSzPts val="1000"/>
              <a:buFont typeface="Arial" charset="0"/>
              <a:buChar char="•"/>
              <a:tabLst>
                <a:tab pos="608275" algn="l"/>
              </a:tabLst>
            </a:pPr>
            <a:r>
              <a:rPr lang="zh-TW" altLang="en-US" sz="2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產業特定建議</a:t>
            </a:r>
            <a:endParaRPr lang="en-US" sz="21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90170" indent="-342250" defTabSz="912564">
              <a:spcAft>
                <a:spcPts val="400"/>
              </a:spcAft>
              <a:buSzPts val="1000"/>
              <a:buFont typeface="Arial" charset="0"/>
              <a:buChar char="•"/>
              <a:tabLst>
                <a:tab pos="608275" algn="l"/>
              </a:tabLst>
            </a:pPr>
            <a:r>
              <a:rPr lang="zh-TW" altLang="en-US" sz="2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網路中心</a:t>
            </a:r>
            <a:r>
              <a:rPr lang="en-US" sz="2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&amp; </a:t>
            </a:r>
            <a:r>
              <a:rPr lang="zh-TW" altLang="en-US" sz="2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網路中心專業人士</a:t>
            </a:r>
            <a:endParaRPr lang="en-US" sz="2100" b="1" dirty="0" smtClean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1698" defTabSz="912564">
              <a:spcAft>
                <a:spcPts val="1600"/>
              </a:spcAft>
              <a:buSzPts val="1000"/>
              <a:tabLst>
                <a:tab pos="608275" algn="l"/>
              </a:tabLst>
            </a:pPr>
            <a:r>
              <a:rPr lang="zh-TW" altLang="en-US" sz="21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r>
              <a:rPr lang="en-US" sz="21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sz="2100" b="1" u="sng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www.mawc411.com</a:t>
            </a:r>
            <a:endParaRPr lang="en-US" sz="2100" b="1" u="sng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132195" y="4459399"/>
            <a:ext cx="4216592" cy="1590175"/>
          </a:xfrm>
          <a:prstGeom prst="rect">
            <a:avLst/>
          </a:prstGeom>
        </p:spPr>
        <p:txBody>
          <a:bodyPr wrap="square" lIns="91278" tIns="45718" rIns="91278" bIns="45718">
            <a:spAutoFit/>
          </a:bodyPr>
          <a:lstStyle/>
          <a:p>
            <a:pPr marL="121698" defTabSz="912564">
              <a:spcAft>
                <a:spcPts val="1600"/>
              </a:spcAft>
              <a:buSzPts val="1000"/>
              <a:tabLst>
                <a:tab pos="608275" algn="l"/>
              </a:tabLst>
            </a:pPr>
            <a:r>
              <a:rPr lang="zh-TW" altLang="en-US" sz="2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比較分析表</a:t>
            </a:r>
            <a: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競爭分析</a:t>
            </a:r>
            <a:endParaRPr lang="en-US" sz="21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121698" defTabSz="912564">
              <a:spcAft>
                <a:spcPts val="1600"/>
              </a:spcAft>
              <a:buSzPts val="1000"/>
              <a:tabLst>
                <a:tab pos="608275" algn="l"/>
              </a:tabLst>
            </a:pPr>
            <a:r>
              <a:rPr lang="zh-TW" altLang="en-US" sz="21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r>
              <a:rPr lang="en-US" sz="21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</a:t>
            </a:r>
            <a:r>
              <a:rPr lang="en-US" sz="21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21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sz="21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sz="2100" b="1" u="sng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www.mawc411.com</a:t>
            </a:r>
          </a:p>
        </p:txBody>
      </p:sp>
      <p:sp>
        <p:nvSpPr>
          <p:cNvPr id="22" name="Rectangle 21"/>
          <p:cNvSpPr/>
          <p:nvPr/>
        </p:nvSpPr>
        <p:spPr>
          <a:xfrm>
            <a:off x="8454895" y="4194909"/>
            <a:ext cx="3046236" cy="1913340"/>
          </a:xfrm>
          <a:prstGeom prst="rect">
            <a:avLst/>
          </a:prstGeom>
        </p:spPr>
        <p:txBody>
          <a:bodyPr wrap="square" lIns="91278" tIns="45718" rIns="91278" bIns="45718">
            <a:spAutoFit/>
          </a:bodyPr>
          <a:lstStyle/>
          <a:p>
            <a:pPr marL="121698" defTabSz="912564">
              <a:spcAft>
                <a:spcPts val="1600"/>
              </a:spcAft>
              <a:buSzPts val="1000"/>
              <a:tabLst>
                <a:tab pos="608275" algn="l"/>
              </a:tabLst>
            </a:pPr>
            <a:r>
              <a:rPr lang="zh-TW" altLang="en-US" sz="2100" b="1" dirty="0" smtClean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歡迎手冊</a:t>
            </a:r>
            <a: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即將上市</a:t>
            </a:r>
            <a: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!</a:t>
            </a:r>
          </a:p>
          <a:p>
            <a:pPr marL="121698" defTabSz="912564">
              <a:spcAft>
                <a:spcPts val="1600"/>
              </a:spcAft>
              <a:buSzPts val="1000"/>
              <a:tabLst>
                <a:tab pos="608275" algn="l"/>
              </a:tabLst>
            </a:pPr>
            <a:r>
              <a:rPr lang="zh-TW" altLang="en-US" sz="21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</a:t>
            </a:r>
            <a:r>
              <a:rPr lang="en-US" sz="2100" b="1" dirty="0" smtClean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: </a:t>
            </a:r>
            <a:r>
              <a:rPr lang="en-US" sz="2100" b="1" u="sng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www.mawc411.com</a:t>
            </a:r>
            <a: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sz="21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-US" sz="2100" b="1" u="sng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8466468" y="1152530"/>
            <a:ext cx="2413253" cy="2947319"/>
            <a:chOff x="9157340" y="1390042"/>
            <a:chExt cx="2413253" cy="29473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screen">
              <a:alphaModFix amt="31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211685" y="1390042"/>
              <a:ext cx="2289387" cy="2947319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 rot="1984264">
              <a:off x="9157340" y="2492700"/>
              <a:ext cx="241325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2564"/>
              <a:r>
                <a:rPr lang="en-US" sz="2400" b="1" dirty="0">
                  <a:solidFill>
                    <a:prstClr val="black">
                      <a:lumMod val="85000"/>
                      <a:lumOff val="15000"/>
                    </a:prstClr>
                  </a:solidFill>
                </a:rPr>
                <a:t>COMING SOON!</a:t>
              </a:r>
            </a:p>
          </p:txBody>
        </p:sp>
      </p:grpSp>
      <p:pic>
        <p:nvPicPr>
          <p:cNvPr id="2" name="圖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1290" y="1364662"/>
            <a:ext cx="2394791" cy="3099141"/>
          </a:xfrm>
          <a:prstGeom prst="rect">
            <a:avLst/>
          </a:prstGeom>
        </p:spPr>
      </p:pic>
      <p:pic>
        <p:nvPicPr>
          <p:cNvPr id="7" name="圖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4837" y="1280620"/>
            <a:ext cx="2355048" cy="3047708"/>
          </a:xfrm>
          <a:prstGeom prst="rect">
            <a:avLst/>
          </a:prstGeom>
        </p:spPr>
      </p:pic>
      <p:pic>
        <p:nvPicPr>
          <p:cNvPr id="9" name="圖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5273" y="1285737"/>
            <a:ext cx="2318194" cy="3000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89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 descr="ThinkstockPhotos-466210015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7928"/>
            <a:ext cx="12228648" cy="6850072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1502860" y="1762418"/>
            <a:ext cx="9468091" cy="4624184"/>
          </a:xfrm>
          <a:prstGeom prst="rect">
            <a:avLst/>
          </a:prstGeom>
          <a:solidFill>
            <a:schemeClr val="bg1">
              <a:alpha val="64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lvl="0" algn="ctr"/>
            <a:endParaRPr lang="en-US" sz="3400" baseline="30000" dirty="0">
              <a:solidFill>
                <a:prstClr val="white"/>
              </a:solidFill>
              <a:latin typeface="DIN-Regular"/>
              <a:cs typeface="DIN-Regular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350885" y="313673"/>
            <a:ext cx="7772223" cy="1143000"/>
          </a:xfrm>
          <a:prstGeom prst="rect">
            <a:avLst/>
          </a:prstGeom>
          <a:solidFill>
            <a:srgbClr val="0FB7FF">
              <a:alpha val="86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350707" y="490190"/>
            <a:ext cx="7772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zh-TW" altLang="en-US" sz="4400" b="1" spc="100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個人、事業使用</a:t>
            </a:r>
            <a:endParaRPr lang="en-US" sz="4400" b="1" spc="100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66261" y="2082211"/>
            <a:ext cx="4547148" cy="1406537"/>
          </a:xfrm>
          <a:prstGeom prst="rect">
            <a:avLst/>
          </a:prstGeom>
        </p:spPr>
        <p:txBody>
          <a:bodyPr wrap="square" lIns="91415" tIns="45719" rIns="91415" bIns="45719">
            <a:spAutoFit/>
          </a:bodyPr>
          <a:lstStyle/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zh-TW" altLang="en-US" sz="4400" b="1" dirty="0">
                <a:ln w="3175">
                  <a:noFil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</a:rPr>
              <a:t>個人：</a:t>
            </a:r>
            <a:r>
              <a:rPr lang="zh-TW" altLang="en-US" sz="4400" dirty="0">
                <a:ln w="3175">
                  <a:noFil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</a:rPr>
              <a:t>家用</a:t>
            </a:r>
            <a:endParaRPr lang="en-US" sz="4400" dirty="0">
              <a:ln w="3175">
                <a:noFill/>
              </a:ln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Light"/>
            </a:endParaRPr>
          </a:p>
          <a:p>
            <a:pPr>
              <a:lnSpc>
                <a:spcPct val="80000"/>
              </a:lnSpc>
              <a:spcAft>
                <a:spcPts val="1800"/>
              </a:spcAft>
            </a:pPr>
            <a:r>
              <a:rPr lang="zh-TW" altLang="en-US" sz="4400" b="1" dirty="0">
                <a:ln w="3175">
                  <a:noFil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</a:rPr>
              <a:t>事業：</a:t>
            </a:r>
            <a:r>
              <a:rPr lang="zh-TW" altLang="en-US" sz="4400" dirty="0">
                <a:ln w="3175">
                  <a:noFill/>
                </a:ln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Helvetica Light"/>
              </a:rPr>
              <a:t>支出</a:t>
            </a:r>
            <a:endParaRPr lang="en-US" sz="4400" dirty="0">
              <a:ln w="3175">
                <a:noFill/>
              </a:ln>
              <a:solidFill>
                <a:srgbClr val="00000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Helvetica Light"/>
            </a:endParaRPr>
          </a:p>
        </p:txBody>
      </p:sp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29642189"/>
              </p:ext>
            </p:extLst>
          </p:nvPr>
        </p:nvGraphicFramePr>
        <p:xfrm>
          <a:off x="1666261" y="3627630"/>
          <a:ext cx="9141291" cy="2607605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047097"/>
                <a:gridCol w="3047097"/>
                <a:gridCol w="3047097"/>
              </a:tblGrid>
              <a:tr h="521521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事業支出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夥伴商店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現金回饋</a:t>
                      </a:r>
                      <a:endParaRPr lang="zh-TW" altLang="en-US" sz="2800" dirty="0"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/>
                </a:tc>
              </a:tr>
              <a:tr h="521521"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</a:tr>
              <a:tr h="521521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</a:tr>
              <a:tr h="521521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</a:tr>
              <a:tr h="521521">
                <a:tc>
                  <a:txBody>
                    <a:bodyPr/>
                    <a:lstStyle/>
                    <a:p>
                      <a:pPr algn="ctr"/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95884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4471"/>
            <a:ext cx="6022848" cy="113298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 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      </a:t>
            </a:r>
            <a:r>
              <a:rPr 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B2B 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企業支出評量表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71488" y="-1"/>
            <a:ext cx="5620512" cy="114745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         </a:t>
            </a:r>
            <a:r>
              <a:rPr lang="zh-TW" altLang="en-US" sz="32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       推薦</a:t>
            </a:r>
            <a:r>
              <a:rPr lang="zh-TW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商家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41263" y="-69677"/>
            <a:ext cx="1311811" cy="1286808"/>
          </a:xfrm>
          <a:prstGeom prst="rect">
            <a:avLst/>
          </a:prstGeom>
          <a:effectLst>
            <a:outerShdw blurRad="1219200" sx="118000" sy="118000" algn="ctr" rotWithShape="0">
              <a:prstClr val="black">
                <a:alpha val="28000"/>
              </a:prstClr>
            </a:outerShdw>
          </a:effectLst>
        </p:spPr>
      </p:pic>
      <p:grpSp>
        <p:nvGrpSpPr>
          <p:cNvPr id="13" name="群組 12"/>
          <p:cNvGrpSpPr/>
          <p:nvPr/>
        </p:nvGrpSpPr>
        <p:grpSpPr>
          <a:xfrm>
            <a:off x="929229" y="1231606"/>
            <a:ext cx="4456500" cy="5438556"/>
            <a:chOff x="280092" y="1301278"/>
            <a:chExt cx="4456500" cy="5438556"/>
          </a:xfrm>
        </p:grpSpPr>
        <p:pic>
          <p:nvPicPr>
            <p:cNvPr id="3" name="圖片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0092" y="1301278"/>
              <a:ext cx="3048323" cy="3944888"/>
            </a:xfrm>
            <a:prstGeom prst="rect">
              <a:avLst/>
            </a:prstGeom>
          </p:spPr>
        </p:pic>
        <p:pic>
          <p:nvPicPr>
            <p:cNvPr id="4" name="圖片 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14502" y="2828895"/>
              <a:ext cx="3022090" cy="3910939"/>
            </a:xfrm>
            <a:prstGeom prst="rect">
              <a:avLst/>
            </a:prstGeom>
          </p:spPr>
        </p:pic>
      </p:grpSp>
      <p:pic>
        <p:nvPicPr>
          <p:cNvPr id="14" name="圖片 1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6" t="10934" r="4103" b="7732"/>
          <a:stretch/>
        </p:blipFill>
        <p:spPr>
          <a:xfrm>
            <a:off x="7127073" y="1284199"/>
            <a:ext cx="4702254" cy="5371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9218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9" r="-88" b="130"/>
          <a:stretch/>
        </p:blipFill>
        <p:spPr>
          <a:xfrm>
            <a:off x="1" y="-12224"/>
            <a:ext cx="10023675" cy="5626622"/>
          </a:xfrm>
          <a:prstGeom prst="rect">
            <a:avLst/>
          </a:prstGeom>
        </p:spPr>
      </p:pic>
      <p:sp>
        <p:nvSpPr>
          <p:cNvPr id="29" name="Shape 1617"/>
          <p:cNvSpPr/>
          <p:nvPr/>
        </p:nvSpPr>
        <p:spPr>
          <a:xfrm>
            <a:off x="1" y="5587353"/>
            <a:ext cx="10075334" cy="1276205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12700">
            <a:miter lim="400000"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05" tIns="45707" rIns="45705" bIns="45707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grpSp>
        <p:nvGrpSpPr>
          <p:cNvPr id="1153" name="Group 1153"/>
          <p:cNvGrpSpPr/>
          <p:nvPr/>
        </p:nvGrpSpPr>
        <p:grpSpPr>
          <a:xfrm>
            <a:off x="7743093" y="-1"/>
            <a:ext cx="4448907" cy="6858001"/>
            <a:chOff x="0" y="0"/>
            <a:chExt cx="4448905" cy="5143500"/>
          </a:xfrm>
        </p:grpSpPr>
        <p:sp>
          <p:nvSpPr>
            <p:cNvPr id="1151" name="Shape 1151"/>
            <p:cNvSpPr/>
            <p:nvPr/>
          </p:nvSpPr>
          <p:spPr>
            <a:xfrm>
              <a:off x="1387320" y="0"/>
              <a:ext cx="3061586" cy="5143500"/>
            </a:xfrm>
            <a:prstGeom prst="rect">
              <a:avLst/>
            </a:prstGeom>
            <a:gradFill flip="none" rotWithShape="1">
              <a:gsLst>
                <a:gs pos="0">
                  <a:srgbClr val="252525"/>
                </a:gs>
                <a:gs pos="50000">
                  <a:srgbClr val="353535"/>
                </a:gs>
                <a:gs pos="100000">
                  <a:srgbClr val="40404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1152" name="Shape 1152"/>
            <p:cNvSpPr/>
            <p:nvPr/>
          </p:nvSpPr>
          <p:spPr>
            <a:xfrm>
              <a:off x="0" y="0"/>
              <a:ext cx="2737789" cy="51435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21600"/>
                  </a:moveTo>
                  <a:lnTo>
                    <a:pt x="10447" y="0"/>
                  </a:lnTo>
                  <a:lnTo>
                    <a:pt x="21600" y="0"/>
                  </a:lnTo>
                  <a:lnTo>
                    <a:pt x="11153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252525"/>
                </a:gs>
                <a:gs pos="50000">
                  <a:srgbClr val="353535"/>
                </a:gs>
                <a:gs pos="100000">
                  <a:srgbClr val="404040"/>
                </a:gs>
              </a:gsLst>
              <a:lin ang="5400000" scaled="0"/>
            </a:gra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1156" name="Group 1156"/>
          <p:cNvGrpSpPr/>
          <p:nvPr/>
        </p:nvGrpSpPr>
        <p:grpSpPr>
          <a:xfrm>
            <a:off x="8660425" y="305944"/>
            <a:ext cx="3531579" cy="929434"/>
            <a:chOff x="0" y="13969"/>
            <a:chExt cx="3531576" cy="697074"/>
          </a:xfrm>
        </p:grpSpPr>
        <p:sp>
          <p:nvSpPr>
            <p:cNvPr id="1154" name="Shape 1154"/>
            <p:cNvSpPr/>
            <p:nvPr/>
          </p:nvSpPr>
          <p:spPr>
            <a:xfrm>
              <a:off x="0" y="13969"/>
              <a:ext cx="3531576" cy="685801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>
                  <a:solidFill>
                    <a:srgbClr val="FFFFFF"/>
                  </a:solidFill>
                </a:defRPr>
              </a:pPr>
              <a:endParaRPr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5" name="Shape 1155"/>
            <p:cNvSpPr/>
            <p:nvPr/>
          </p:nvSpPr>
          <p:spPr>
            <a:xfrm>
              <a:off x="0" y="87798"/>
              <a:ext cx="3531576" cy="62324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indent="228594" algn="ctr">
                <a:defRPr sz="1600" b="1" cap="all">
                  <a:solidFill>
                    <a:srgbClr val="FFFFFF"/>
                  </a:solidFill>
                </a:defRPr>
              </a:pPr>
              <a:r>
                <a:rPr lang="zh-TW" altLang="en-US" sz="2400" b="1" cap="all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網路解決方案的</a:t>
              </a:r>
              <a:endParaRPr lang="en-US" altLang="zh-TW" sz="2400" b="1" cap="all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  <a:p>
              <a:pPr indent="228594" algn="ctr">
                <a:defRPr sz="1600" b="1" cap="all">
                  <a:solidFill>
                    <a:srgbClr val="FFFFFF"/>
                  </a:solidFill>
                </a:defRPr>
              </a:pPr>
              <a:r>
                <a:rPr lang="zh-TW" altLang="en-US" sz="2400" b="1" cap="all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潛在銷售對象</a:t>
              </a:r>
              <a:endParaRPr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59" name="Group 1159"/>
          <p:cNvGrpSpPr/>
          <p:nvPr/>
        </p:nvGrpSpPr>
        <p:grpSpPr>
          <a:xfrm>
            <a:off x="8338043" y="1581887"/>
            <a:ext cx="3853963" cy="914400"/>
            <a:chOff x="-1" y="0"/>
            <a:chExt cx="3853962" cy="685800"/>
          </a:xfrm>
        </p:grpSpPr>
        <p:sp>
          <p:nvSpPr>
            <p:cNvPr id="1157" name="Shape 1157"/>
            <p:cNvSpPr/>
            <p:nvPr/>
          </p:nvSpPr>
          <p:spPr>
            <a:xfrm>
              <a:off x="-1" y="0"/>
              <a:ext cx="3853962" cy="685800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200"/>
                </a:spcBef>
                <a:defRPr>
                  <a:solidFill>
                    <a:srgbClr val="FFFFFF"/>
                  </a:solidFill>
                </a:defRPr>
              </a:pPr>
              <a:endParaRPr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58" name="Shape 1158"/>
            <p:cNvSpPr/>
            <p:nvPr/>
          </p:nvSpPr>
          <p:spPr>
            <a:xfrm>
              <a:off x="-1" y="169778"/>
              <a:ext cx="3853962" cy="346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indent="114297" algn="ctr">
                <a:spcBef>
                  <a:spcPts val="1200"/>
                </a:spcBef>
                <a:defRPr sz="1600" b="1" cap="all">
                  <a:solidFill>
                    <a:srgbClr val="FFFFFF"/>
                  </a:solidFill>
                </a:defRPr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企業支出評量</a:t>
              </a:r>
              <a:endParaRPr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62" name="Group 1162"/>
          <p:cNvGrpSpPr/>
          <p:nvPr/>
        </p:nvGrpSpPr>
        <p:grpSpPr>
          <a:xfrm>
            <a:off x="8100647" y="2801087"/>
            <a:ext cx="4091355" cy="914400"/>
            <a:chOff x="-1" y="0"/>
            <a:chExt cx="4091353" cy="685800"/>
          </a:xfrm>
        </p:grpSpPr>
        <p:sp>
          <p:nvSpPr>
            <p:cNvPr id="1160" name="Shape 1160"/>
            <p:cNvSpPr/>
            <p:nvPr/>
          </p:nvSpPr>
          <p:spPr>
            <a:xfrm>
              <a:off x="-1" y="0"/>
              <a:ext cx="4091353" cy="685800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200"/>
                </a:spcBef>
                <a:defRPr>
                  <a:solidFill>
                    <a:srgbClr val="FFFFFF"/>
                  </a:solidFill>
                </a:defRPr>
              </a:pPr>
              <a:endParaRPr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1" name="Shape 1161"/>
            <p:cNvSpPr/>
            <p:nvPr/>
          </p:nvSpPr>
          <p:spPr>
            <a:xfrm>
              <a:off x="-1" y="169778"/>
              <a:ext cx="4091353" cy="346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indent="228594" algn="ctr">
                <a:spcBef>
                  <a:spcPts val="1200"/>
                </a:spcBef>
                <a:defRPr sz="1600" b="1" cap="all">
                  <a:solidFill>
                    <a:srgbClr val="FFFFFF"/>
                  </a:solidFill>
                </a:defRPr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購物年金引發興趣</a:t>
              </a:r>
              <a:endParaRPr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1165" name="Group 1165"/>
          <p:cNvGrpSpPr/>
          <p:nvPr/>
        </p:nvGrpSpPr>
        <p:grpSpPr>
          <a:xfrm>
            <a:off x="7775329" y="4054153"/>
            <a:ext cx="4416672" cy="914400"/>
            <a:chOff x="0" y="0"/>
            <a:chExt cx="4416670" cy="685800"/>
          </a:xfrm>
        </p:grpSpPr>
        <p:sp>
          <p:nvSpPr>
            <p:cNvPr id="1163" name="Shape 1163"/>
            <p:cNvSpPr/>
            <p:nvPr/>
          </p:nvSpPr>
          <p:spPr>
            <a:xfrm>
              <a:off x="0" y="0"/>
              <a:ext cx="4416670" cy="685800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defRPr sz="1300" b="1" cap="all">
                  <a:solidFill>
                    <a:srgbClr val="FFFFFF"/>
                  </a:solidFill>
                </a:defRPr>
              </a:pPr>
              <a:endParaRPr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4" name="Shape 1164"/>
            <p:cNvSpPr/>
            <p:nvPr/>
          </p:nvSpPr>
          <p:spPr>
            <a:xfrm>
              <a:off x="0" y="169779"/>
              <a:ext cx="4416670" cy="34624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indent="228594" algn="ctr">
                <a:defRPr sz="1600" b="1" cap="all">
                  <a:solidFill>
                    <a:srgbClr val="FFFFFF"/>
                  </a:solidFill>
                </a:defRPr>
              </a:pPr>
              <a:r>
                <a:rPr lang="zh-TW" altLang="en-US"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超連鎖店主</a:t>
              </a:r>
              <a:endParaRPr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1166" name="Shape 1166"/>
          <p:cNvSpPr/>
          <p:nvPr/>
        </p:nvSpPr>
        <p:spPr>
          <a:xfrm>
            <a:off x="532435" y="5836984"/>
            <a:ext cx="6172813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900" b="1" cap="all">
                <a:solidFill>
                  <a:srgbClr val="FFFFFF"/>
                </a:solidFill>
              </a:defRPr>
            </a:pPr>
            <a:endParaRPr sz="12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>
              <a:defRPr sz="1600" b="1" cap="all">
                <a:solidFill>
                  <a:srgbClr val="FFFFFF"/>
                </a:solidFill>
              </a:defRPr>
            </a:pPr>
            <a:r>
              <a:rPr lang="zh-TW" altLang="en-US" sz="36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借力與業主的合作的力量</a:t>
            </a:r>
            <a:endParaRPr sz="36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pSp>
        <p:nvGrpSpPr>
          <p:cNvPr id="1169" name="Group 1169"/>
          <p:cNvGrpSpPr/>
          <p:nvPr/>
        </p:nvGrpSpPr>
        <p:grpSpPr>
          <a:xfrm>
            <a:off x="7318130" y="5327055"/>
            <a:ext cx="4873871" cy="949028"/>
            <a:chOff x="-152399" y="0"/>
            <a:chExt cx="4873869" cy="711770"/>
          </a:xfrm>
        </p:grpSpPr>
        <p:sp>
          <p:nvSpPr>
            <p:cNvPr id="1167" name="Shape 1167"/>
            <p:cNvSpPr/>
            <p:nvPr/>
          </p:nvSpPr>
          <p:spPr>
            <a:xfrm>
              <a:off x="0" y="0"/>
              <a:ext cx="4721470" cy="685800"/>
            </a:xfrm>
            <a:prstGeom prst="rect">
              <a:avLst/>
            </a:prstGeom>
            <a:solidFill>
              <a:srgbClr val="00B0F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>
                <a:spcBef>
                  <a:spcPts val="1200"/>
                </a:spcBef>
                <a:defRPr>
                  <a:solidFill>
                    <a:srgbClr val="FFFFFF"/>
                  </a:solidFill>
                </a:defRPr>
              </a:pPr>
              <a:endParaRPr sz="240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168" name="Shape 1168"/>
            <p:cNvSpPr/>
            <p:nvPr/>
          </p:nvSpPr>
          <p:spPr>
            <a:xfrm>
              <a:off x="-152399" y="100066"/>
              <a:ext cx="4721470" cy="61170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/>
            <a:p>
              <a:pPr indent="228594" algn="ctr">
                <a:spcBef>
                  <a:spcPts val="1200"/>
                </a:spcBef>
                <a:defRPr sz="1600" b="1" cap="all">
                  <a:solidFill>
                    <a:srgbClr val="FFFFFF"/>
                  </a:solidFill>
                </a:defRPr>
              </a:pPr>
              <a:r>
                <a:rPr lang="zh-TW" altLang="en-US" sz="23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超連鎖店主轉換個人以及事業支出</a:t>
              </a:r>
              <a:r>
                <a:rPr lang="en-US" altLang="zh-TW" sz="23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!</a:t>
              </a:r>
              <a:r>
                <a:rPr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sz="2400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endParaRPr sz="2400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278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116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6F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83" y="0"/>
            <a:ext cx="12192000" cy="6858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060" y="221388"/>
            <a:ext cx="1622959" cy="1622959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2704826" y="438099"/>
            <a:ext cx="83128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/>
            <a:r>
              <a:rPr lang="zh-TW" altLang="en-US" sz="4200" b="1" spc="100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網路中心發展史</a:t>
            </a:r>
            <a:endParaRPr lang="en-US" sz="4200" b="1" spc="100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060735" y="980525"/>
            <a:ext cx="82980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178"/>
            <a:r>
              <a:rPr lang="zh-TW" alt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自</a:t>
            </a:r>
            <a:r>
              <a:rPr lang="en-US" altLang="zh-TW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2001</a:t>
            </a:r>
            <a:r>
              <a:rPr lang="zh-TW" altLang="en-US" sz="3200" b="1" dirty="0">
                <a:solidFill>
                  <a:prstClr val="black">
                    <a:lumMod val="85000"/>
                    <a:lumOff val="15000"/>
                  </a:prstClr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上市後</a:t>
            </a:r>
            <a:endParaRPr lang="en-US" sz="3200" b="1" dirty="0">
              <a:solidFill>
                <a:prstClr val="black">
                  <a:lumMod val="85000"/>
                  <a:lumOff val="15000"/>
                </a:prstClr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180749" y="2065735"/>
            <a:ext cx="130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2001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857306" y="2069250"/>
            <a:ext cx="130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2003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547148" y="2065735"/>
            <a:ext cx="130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2008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245562" y="2065735"/>
            <a:ext cx="130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2014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964807" y="2042232"/>
            <a:ext cx="130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2015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632112" y="2099210"/>
            <a:ext cx="130853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NOW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28753" y="3660799"/>
            <a:ext cx="1876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網路</a:t>
            </a:r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中心</a:t>
            </a:r>
            <a:endParaRPr lang="en-US" altLang="zh-TW" b="1" dirty="0" smtClean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algn="ctr"/>
            <a:r>
              <a:rPr lang="zh-TW" altLang="en-US" b="1" dirty="0" smtClean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於美國上市</a:t>
            </a:r>
            <a:endParaRPr 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958829" y="3660799"/>
            <a:ext cx="1105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3.0 </a:t>
            </a:r>
          </a:p>
          <a:p>
            <a:pPr algn="ctr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平台</a:t>
            </a:r>
            <a:endParaRPr 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667140" y="3660799"/>
            <a:ext cx="10685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4.0 </a:t>
            </a:r>
          </a:p>
          <a:p>
            <a:pPr algn="ctr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平台</a:t>
            </a:r>
            <a:endParaRPr 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172882" y="3691605"/>
            <a:ext cx="145389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響應式</a:t>
            </a:r>
            <a:endParaRPr lang="en-US" altLang="zh-TW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  <a:p>
            <a:pPr algn="ctr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平台</a:t>
            </a:r>
            <a:endParaRPr 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8078776" y="3705072"/>
            <a:ext cx="11249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數位行銷</a:t>
            </a:r>
            <a:endParaRPr 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354502" y="3705072"/>
            <a:ext cx="19864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Pathway Gothic One" charset="0"/>
              </a:rPr>
              <a:t>購物年金</a:t>
            </a:r>
            <a:endParaRPr lang="en-US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Pathway Gothic One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524000" y="6125630"/>
            <a:ext cx="9144000" cy="732373"/>
          </a:xfrm>
          <a:prstGeom prst="rect">
            <a:avLst/>
          </a:prstGeom>
          <a:noFill/>
          <a:ln>
            <a:solidFill>
              <a:srgbClr val="F3F3F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b="1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8" name="Picture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8418" y="10869"/>
            <a:ext cx="8592483" cy="6847135"/>
          </a:xfrm>
          <a:prstGeom prst="rect">
            <a:avLst/>
          </a:prstGeom>
        </p:spPr>
      </p:pic>
      <p:pic>
        <p:nvPicPr>
          <p:cNvPr id="29" name="Picture 3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806" y="-94419"/>
            <a:ext cx="4237997" cy="6959147"/>
          </a:xfrm>
          <a:prstGeom prst="rect">
            <a:avLst/>
          </a:prstGeom>
        </p:spPr>
      </p:pic>
      <p:pic>
        <p:nvPicPr>
          <p:cNvPr id="30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92584" y="112832"/>
            <a:ext cx="5333431" cy="6251967"/>
          </a:xfrm>
          <a:prstGeom prst="rect">
            <a:avLst/>
          </a:prstGeom>
        </p:spPr>
      </p:pic>
      <p:pic>
        <p:nvPicPr>
          <p:cNvPr id="31" name="Picture 5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32243" y="606036"/>
            <a:ext cx="5406753" cy="6251967"/>
          </a:xfrm>
          <a:prstGeom prst="rect">
            <a:avLst/>
          </a:prstGeom>
        </p:spPr>
      </p:pic>
      <p:pic>
        <p:nvPicPr>
          <p:cNvPr id="32" name="Picture 6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214" y="10869"/>
            <a:ext cx="9161585" cy="5224795"/>
          </a:xfrm>
          <a:prstGeom prst="rect">
            <a:avLst/>
          </a:prstGeom>
        </p:spPr>
      </p:pic>
      <p:pic>
        <p:nvPicPr>
          <p:cNvPr id="33" name="Picture 11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7608" y="321142"/>
            <a:ext cx="9340392" cy="6029123"/>
          </a:xfrm>
          <a:prstGeom prst="rect">
            <a:avLst/>
          </a:prstGeom>
        </p:spPr>
      </p:pic>
      <p:pic>
        <p:nvPicPr>
          <p:cNvPr id="34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019" y="633523"/>
            <a:ext cx="8451363" cy="5577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1839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8" dur="500" fill="hold"/>
                                        <p:tgtEl>
                                          <p:spTgt spid="28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471 -0.18518 L -0.37656 0.2627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099" y="22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6" dur="500" fill="hold"/>
                                        <p:tgtEl>
                                          <p:spTgt spid="2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-0.21094 0.26991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547" y="1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500" fill="hold"/>
                                        <p:tgtEl>
                                          <p:spTgt spid="3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2" dur="500" fill="hold"/>
                                        <p:tgtEl>
                                          <p:spTgt spid="30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-2.22222E-6 L -0.10273 0.27685 " pathEditMode="relative" rAng="0" ptsTypes="AA">
                                      <p:cBhvr>
                                        <p:cTn id="6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43" y="1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500"/>
                            </p:stCondLst>
                            <p:childTnLst>
                              <p:par>
                                <p:cTn id="6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96296E-6 L -0.10078 0.20672 " pathEditMode="relative" rAng="0" ptsTypes="AA">
                                      <p:cBhvr>
                                        <p:cTn id="6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39" y="103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8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46 -0.18866 L 0.06485 0.3456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59" y="2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2" dur="5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0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59259E-6 L 0.22005 0.24815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003" y="1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9" dur="500" fill="hold"/>
                                        <p:tgtEl>
                                          <p:spTgt spid="34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20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2.59259E-6 L 0.34661 0.22917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31" y="114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50471" y="4810545"/>
            <a:ext cx="11898775" cy="1600279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 lIns="121763" tIns="60881" rIns="121763" bIns="60881">
            <a:spAutoFit/>
          </a:bodyPr>
          <a:lstStyle/>
          <a:p>
            <a:pPr algn="ctr" defTabSz="1217400"/>
            <a:r>
              <a:rPr lang="zh-TW" altLang="en-US" sz="32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全新網路中心授證</a:t>
            </a:r>
            <a:r>
              <a:rPr lang="en-US" sz="32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 101 &amp; 201 </a:t>
            </a:r>
            <a:r>
              <a:rPr lang="zh-TW" altLang="en-US" sz="32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課程</a:t>
            </a:r>
            <a:endParaRPr lang="en-US" altLang="zh-TW" sz="3200" b="1" cap="all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pPr algn="ctr" defTabSz="1217400"/>
            <a:r>
              <a:rPr lang="zh-TW" altLang="en-US" sz="32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已經刊登在全球會議聯盟系統</a:t>
            </a:r>
            <a:endParaRPr lang="en-US" altLang="zh-TW" sz="3200" b="1" cap="all" dirty="0">
              <a:solidFill>
                <a:prstClr val="white"/>
              </a:solidFill>
              <a:ea typeface="微軟正黑體" panose="020B0604030504040204" pitchFamily="34" charset="-120"/>
            </a:endParaRPr>
          </a:p>
          <a:p>
            <a:pPr algn="ctr" defTabSz="1217400"/>
            <a:r>
              <a:rPr lang="zh-TW" altLang="en-US" sz="3200" b="1" cap="all" dirty="0">
                <a:solidFill>
                  <a:prstClr val="white"/>
                </a:solidFill>
                <a:ea typeface="微軟正黑體" panose="020B0604030504040204" pitchFamily="34" charset="-120"/>
              </a:rPr>
              <a:t>歡迎加入我們</a:t>
            </a:r>
            <a:endParaRPr lang="en-US" sz="2000" b="1" cap="all" dirty="0">
              <a:solidFill>
                <a:prstClr val="white"/>
              </a:solidFill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6560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564406" y="1580195"/>
            <a:ext cx="6484576" cy="105413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免費開通網路中心！</a:t>
            </a:r>
            <a:endParaRPr lang="en-US" sz="3200" b="1" dirty="0">
              <a:ln w="3175">
                <a:noFill/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  <a:p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請至</a:t>
            </a:r>
            <a:r>
              <a:rPr lang="zh-TW" altLang="en-US" sz="3200" b="1" dirty="0" smtClean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攤位索取並繳交</a:t>
            </a: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您的表格</a:t>
            </a:r>
            <a:endParaRPr lang="en-US" sz="3200" b="1" dirty="0">
              <a:ln w="3175">
                <a:noFill/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64406" y="950168"/>
            <a:ext cx="5131181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0716" indent="-10716">
              <a:lnSpc>
                <a:spcPct val="80000"/>
              </a:lnSpc>
            </a:pPr>
            <a:r>
              <a:rPr lang="zh-TW" altLang="en-US" sz="40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您需要一個網路中心</a:t>
            </a:r>
            <a:endParaRPr lang="en-US" sz="4000" b="1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4406" y="4267159"/>
            <a:ext cx="8078002" cy="200824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457200" indent="-457200">
              <a:spcBef>
                <a:spcPts val="1800"/>
              </a:spcBef>
              <a:buFont typeface="微軟正黑體" panose="020B0604030504040204" pitchFamily="34" charset="-120"/>
              <a:buChar char="━"/>
            </a:pP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了解網路中心最新訊息</a:t>
            </a:r>
            <a:r>
              <a:rPr 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 </a:t>
            </a:r>
          </a:p>
          <a:p>
            <a:pPr marL="457200" indent="-457200">
              <a:spcBef>
                <a:spcPts val="1800"/>
              </a:spcBef>
              <a:buFont typeface="微軟正黑體" panose="020B0604030504040204" pitchFamily="34" charset="-120"/>
              <a:buChar char="━"/>
            </a:pP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午間休息時間，我們將展示網站新</a:t>
            </a:r>
            <a:r>
              <a:rPr lang="zh-TW" altLang="en-US" sz="3200" b="1" dirty="0" smtClean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功能</a:t>
            </a:r>
            <a:endParaRPr lang="en-US" sz="3200" b="1" dirty="0">
              <a:ln w="3175">
                <a:noFill/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  <a:p>
            <a:pPr marL="457200" indent="-457200">
              <a:spcBef>
                <a:spcPts val="1800"/>
              </a:spcBef>
              <a:buFont typeface="微軟正黑體" panose="020B0604030504040204" pitchFamily="34" charset="-120"/>
              <a:buChar char="━"/>
            </a:pPr>
            <a:r>
              <a:rPr lang="zh-TW" altLang="en-US" sz="3200" b="1" dirty="0">
                <a:ln w="3175">
                  <a:noFill/>
                </a:ln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與講師們一起學習如何經營網路中心事業</a:t>
            </a:r>
            <a:endParaRPr lang="en-US" sz="3200" b="1" dirty="0">
              <a:ln w="3175">
                <a:noFill/>
              </a:ln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54218" y="3659483"/>
            <a:ext cx="5390206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marL="10716" indent="-10716">
              <a:lnSpc>
                <a:spcPct val="80000"/>
              </a:lnSpc>
            </a:pPr>
            <a:r>
              <a:rPr lang="zh-TW" altLang="en-US" sz="4000" b="1" dirty="0">
                <a:solidFill>
                  <a:srgbClr val="0FB7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cs typeface="Calibri" charset="0"/>
              </a:rPr>
              <a:t>歡迎光臨網路中心攤位</a:t>
            </a:r>
            <a:endParaRPr lang="en-US" sz="4000" b="1" dirty="0">
              <a:solidFill>
                <a:srgbClr val="0FB7FF"/>
              </a:solidFill>
              <a:latin typeface="微軟正黑體" panose="020B0604030504040204" pitchFamily="34" charset="-120"/>
              <a:ea typeface="微軟正黑體" panose="020B0604030504040204" pitchFamily="34" charset="-120"/>
              <a:cs typeface="Calibri" charset="0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79" t="-329" r="50236" b="396"/>
          <a:stretch/>
        </p:blipFill>
        <p:spPr>
          <a:xfrm>
            <a:off x="8642408" y="-52634"/>
            <a:ext cx="3549592" cy="6862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4334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75000"/>
            <a:lumOff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59562" y="376297"/>
            <a:ext cx="1847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585"/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1366" y="868739"/>
            <a:ext cx="11930049" cy="12741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x-none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一個已經證實、可複製的系統，可提供 </a:t>
            </a:r>
          </a:p>
          <a:p>
            <a:pPr algn="ctr">
              <a:lnSpc>
                <a:spcPct val="120000"/>
              </a:lnSpc>
            </a:pPr>
            <a:r>
              <a:rPr lang="x-none" sz="3200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小型企業主有效的網路營運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61365" y="2377395"/>
            <a:ext cx="11930049" cy="7325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x-none" sz="34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我們可以一起幫助企業和團體：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97225" y="3552551"/>
            <a:ext cx="5661596" cy="812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396" lvl="1"/>
            <a:r>
              <a:rPr lang="x-none" sz="28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增加利潤</a:t>
            </a:r>
          </a:p>
        </p:txBody>
      </p:sp>
      <p:sp>
        <p:nvSpPr>
          <p:cNvPr id="20" name="Rectangle 19"/>
          <p:cNvSpPr/>
          <p:nvPr/>
        </p:nvSpPr>
        <p:spPr>
          <a:xfrm>
            <a:off x="197225" y="4466951"/>
            <a:ext cx="5661596" cy="812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396" lvl="1">
              <a:lnSpc>
                <a:spcPct val="120000"/>
              </a:lnSpc>
            </a:pPr>
            <a:r>
              <a:rPr lang="x-none" sz="28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減少開支</a:t>
            </a:r>
          </a:p>
        </p:txBody>
      </p:sp>
      <p:sp>
        <p:nvSpPr>
          <p:cNvPr id="21" name="Rectangle 20"/>
          <p:cNvSpPr/>
          <p:nvPr/>
        </p:nvSpPr>
        <p:spPr>
          <a:xfrm>
            <a:off x="201157" y="5381351"/>
            <a:ext cx="5657664" cy="812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396" lvl="1">
              <a:lnSpc>
                <a:spcPct val="120000"/>
              </a:lnSpc>
            </a:pPr>
            <a:r>
              <a:rPr lang="x-none" sz="28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增加顧客滿意度</a:t>
            </a:r>
          </a:p>
        </p:txBody>
      </p:sp>
      <p:sp>
        <p:nvSpPr>
          <p:cNvPr id="22" name="Rectangle 21"/>
          <p:cNvSpPr/>
          <p:nvPr/>
        </p:nvSpPr>
        <p:spPr>
          <a:xfrm>
            <a:off x="6237194" y="3552551"/>
            <a:ext cx="5728717" cy="812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74313" lvl="1" algn="r">
              <a:lnSpc>
                <a:spcPct val="120000"/>
              </a:lnSpc>
            </a:pPr>
            <a:r>
              <a:rPr lang="x-none" sz="28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提升生意的客流量 </a:t>
            </a:r>
          </a:p>
        </p:txBody>
      </p:sp>
      <p:sp>
        <p:nvSpPr>
          <p:cNvPr id="23" name="Rectangle 22"/>
          <p:cNvSpPr/>
          <p:nvPr/>
        </p:nvSpPr>
        <p:spPr>
          <a:xfrm>
            <a:off x="6237194" y="4465069"/>
            <a:ext cx="5733916" cy="812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396" lvl="1" algn="r">
              <a:lnSpc>
                <a:spcPct val="120000"/>
              </a:lnSpc>
            </a:pPr>
            <a:r>
              <a:rPr lang="x-none" sz="28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增加互動</a:t>
            </a:r>
          </a:p>
        </p:txBody>
      </p:sp>
      <p:sp>
        <p:nvSpPr>
          <p:cNvPr id="24" name="Rectangle 23"/>
          <p:cNvSpPr/>
          <p:nvPr/>
        </p:nvSpPr>
        <p:spPr>
          <a:xfrm>
            <a:off x="6237194" y="5454147"/>
            <a:ext cx="5728717" cy="8128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152396" lvl="1" algn="r">
              <a:lnSpc>
                <a:spcPct val="120000"/>
              </a:lnSpc>
            </a:pPr>
            <a:r>
              <a:rPr lang="x-none" sz="28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行銷他們的生意</a:t>
            </a:r>
          </a:p>
        </p:txBody>
      </p:sp>
    </p:spTree>
    <p:extLst>
      <p:ext uri="{BB962C8B-B14F-4D97-AF65-F5344CB8AC3E}">
        <p14:creationId xmlns:p14="http://schemas.microsoft.com/office/powerpoint/2010/main" val="3790377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 txBox="1">
            <a:spLocks/>
          </p:cNvSpPr>
          <p:nvPr/>
        </p:nvSpPr>
        <p:spPr>
          <a:xfrm>
            <a:off x="4777705" y="710464"/>
            <a:ext cx="6705600" cy="711200"/>
          </a:xfrm>
          <a:prstGeom prst="rect">
            <a:avLst/>
          </a:prstGeom>
        </p:spPr>
        <p:txBody>
          <a:bodyPr vert="horz" lIns="121920" tIns="60960" rIns="121920" bIns="6096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x-none" sz="5400" b="1" cap="all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  <a:sym typeface="Calibri"/>
              </a:rPr>
              <a:t>不只是一個網站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4090969" cy="6858000"/>
          </a:xfrm>
          <a:prstGeom prst="rect">
            <a:avLst/>
          </a:prstGeom>
        </p:spPr>
      </p:pic>
      <p:sp>
        <p:nvSpPr>
          <p:cNvPr id="3" name="文字方塊 2"/>
          <p:cNvSpPr txBox="1"/>
          <p:nvPr/>
        </p:nvSpPr>
        <p:spPr>
          <a:xfrm>
            <a:off x="6326054" y="1630978"/>
            <a:ext cx="41344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我們所有的網站都包含：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4630719" y="2572827"/>
            <a:ext cx="3762568" cy="31085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無限的支援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無限次數的網站修改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無限個電子郵件帳戶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無限網站流量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免費軟體升級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響應式網站設計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電子商務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8624666" y="2572827"/>
            <a:ext cx="3403496" cy="35394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資訊管理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電子郵件行銷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照片藝廊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嵌入式影片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社群媒體工具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SEO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、</a:t>
            </a:r>
            <a:r>
              <a:rPr lang="en-US" altLang="zh-TW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SEM</a:t>
            </a: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工具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顧客關係管理工具</a:t>
            </a:r>
            <a:endParaRPr lang="en-US" altLang="zh-TW" sz="2800" b="1" dirty="0">
              <a:solidFill>
                <a:schemeClr val="tx1">
                  <a:lumMod val="75000"/>
                  <a:lumOff val="25000"/>
                </a:schemeClr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342900" indent="-342900">
              <a:buClr>
                <a:schemeClr val="tx1">
                  <a:lumMod val="65000"/>
                  <a:lumOff val="35000"/>
                </a:schemeClr>
              </a:buClr>
              <a:buFont typeface="Arial" panose="020B0604020202020204" pitchFamily="34" charset="0"/>
              <a:buChar char="•"/>
            </a:pPr>
            <a:r>
              <a:rPr lang="zh-TW" altLang="en-US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安全代管</a:t>
            </a:r>
          </a:p>
        </p:txBody>
      </p:sp>
    </p:spTree>
    <p:extLst>
      <p:ext uri="{BB962C8B-B14F-4D97-AF65-F5344CB8AC3E}">
        <p14:creationId xmlns:p14="http://schemas.microsoft.com/office/powerpoint/2010/main" val="422442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8170042" y="1660631"/>
            <a:ext cx="3783724" cy="3773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4232166" y="1660631"/>
            <a:ext cx="3783724" cy="37739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endParaRPr lang="en-US" sz="2400" b="1" dirty="0">
              <a:solidFill>
                <a:prstClr val="white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176110" y="783788"/>
            <a:ext cx="378372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585"/>
            <a:r>
              <a:rPr lang="x-none" sz="2667" b="1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社群媒體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1032" y="0"/>
            <a:ext cx="4090969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3083" y="783788"/>
            <a:ext cx="7548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x-none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社群媒體</a:t>
            </a:r>
          </a:p>
          <a:p>
            <a:pPr defTabSz="609585"/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社群媒體管理、網路信譽管理、高級臉書廣告</a:t>
            </a:r>
            <a:r>
              <a:rPr lang="en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endParaRPr lang="en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19787" y="2381298"/>
            <a:ext cx="7548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x-none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數位行銷</a:t>
            </a:r>
          </a:p>
          <a:p>
            <a:pPr defTabSz="609585"/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本地搜尋引擎優化、區域性搜尋引擎優化、</a:t>
            </a:r>
            <a:r>
              <a:rPr lang="en-US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GOOGLE</a:t>
            </a:r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廣告、內容撰寫、Wordpress.org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19788" y="4401303"/>
            <a:ext cx="75482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9585"/>
            <a:r>
              <a:rPr lang="x-none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網站代管</a:t>
            </a:r>
          </a:p>
          <a:p>
            <a:pPr defTabSz="609585"/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基本會員每月代管</a:t>
            </a:r>
            <a:r>
              <a:rPr lang="en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一般會員每月維護和管理套裝</a:t>
            </a:r>
            <a:r>
              <a:rPr lang="en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管理會員每月維護和管理套裝</a:t>
            </a:r>
          </a:p>
        </p:txBody>
      </p:sp>
    </p:spTree>
    <p:extLst>
      <p:ext uri="{BB962C8B-B14F-4D97-AF65-F5344CB8AC3E}">
        <p14:creationId xmlns:p14="http://schemas.microsoft.com/office/powerpoint/2010/main" val="1742066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flipH="1">
            <a:off x="6299200" y="1217245"/>
            <a:ext cx="5892800" cy="1408723"/>
            <a:chOff x="-1767590" y="361950"/>
            <a:chExt cx="4129790" cy="53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4" name="Rectangle 13"/>
            <p:cNvSpPr/>
            <p:nvPr/>
          </p:nvSpPr>
          <p:spPr>
            <a:xfrm>
              <a:off x="-1767590" y="361950"/>
              <a:ext cx="3824993" cy="533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 flipV="1">
              <a:off x="2057400" y="361950"/>
              <a:ext cx="304800" cy="533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807200" y="1397000"/>
            <a:ext cx="54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案例研究：使用網路中心前</a:t>
            </a:r>
          </a:p>
          <a:p>
            <a:r>
              <a:rPr lang="x-none" sz="32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WINGS OVER WATER</a:t>
            </a:r>
          </a:p>
        </p:txBody>
      </p:sp>
      <p:sp>
        <p:nvSpPr>
          <p:cNvPr id="4" name="Rectangle 3"/>
          <p:cNvSpPr/>
          <p:nvPr/>
        </p:nvSpPr>
        <p:spPr>
          <a:xfrm>
            <a:off x="6299200" y="2805723"/>
            <a:ext cx="5747224" cy="30464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他們有兩個營業地點，光是寄送電子郵件給顧客就花了很多時間</a:t>
            </a:r>
          </a:p>
          <a:p>
            <a:pPr defTabSz="609585"/>
            <a:endParaRPr lang="en-US" sz="21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09585"/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顧客現在可以：</a:t>
            </a:r>
          </a:p>
          <a:p>
            <a:pPr marL="380990" indent="-380990" defTabSz="609585">
              <a:buFont typeface="Arial" charset="0"/>
              <a:buChar char="•"/>
            </a:pPr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線上預約生日派對</a:t>
            </a:r>
          </a:p>
          <a:p>
            <a:pPr marL="380990" indent="-380990" defTabSz="609585">
              <a:buFont typeface="Arial" charset="0"/>
              <a:buChar char="•"/>
            </a:pPr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查看交通資訊</a:t>
            </a:r>
          </a:p>
          <a:p>
            <a:pPr marL="380990" indent="-380990" defTabSz="609585">
              <a:buFont typeface="Arial" charset="0"/>
              <a:buChar char="•"/>
            </a:pPr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線上註冊</a:t>
            </a:r>
          </a:p>
          <a:p>
            <a:pPr marL="380990" indent="-380990" defTabSz="609585">
              <a:buFont typeface="Arial" charset="0"/>
              <a:buChar char="•"/>
            </a:pPr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下載家長須知</a:t>
            </a:r>
          </a:p>
          <a:p>
            <a:pPr marL="380990" indent="-380990" defTabSz="609585">
              <a:buFont typeface="Arial" charset="0"/>
              <a:buChar char="•"/>
            </a:pPr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瀏覽課程，了解孩子適合哪些課程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5440908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129378">
            <a:off x="167454" y="2768565"/>
            <a:ext cx="4925341" cy="12192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x-none" sz="48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使用網路中心前</a:t>
            </a:r>
          </a:p>
        </p:txBody>
      </p:sp>
      <p:grpSp>
        <p:nvGrpSpPr>
          <p:cNvPr id="27" name="Group 26"/>
          <p:cNvGrpSpPr/>
          <p:nvPr/>
        </p:nvGrpSpPr>
        <p:grpSpPr>
          <a:xfrm flipH="1">
            <a:off x="6299200" y="1217245"/>
            <a:ext cx="5892800" cy="1408723"/>
            <a:chOff x="-1767590" y="361950"/>
            <a:chExt cx="4129790" cy="53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29" name="Rectangle 28"/>
            <p:cNvSpPr/>
            <p:nvPr/>
          </p:nvSpPr>
          <p:spPr>
            <a:xfrm>
              <a:off x="-1767590" y="361950"/>
              <a:ext cx="3824993" cy="533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30" name="Right Triangle 29"/>
            <p:cNvSpPr/>
            <p:nvPr/>
          </p:nvSpPr>
          <p:spPr>
            <a:xfrm flipV="1">
              <a:off x="2057400" y="361950"/>
              <a:ext cx="304800" cy="533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8" name="Rectangle 27"/>
          <p:cNvSpPr/>
          <p:nvPr/>
        </p:nvSpPr>
        <p:spPr>
          <a:xfrm>
            <a:off x="6807200" y="1397000"/>
            <a:ext cx="5486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案例研究：使用網路中心</a:t>
            </a:r>
            <a:r>
              <a:rPr lang="zh-TW" altLang="en-US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前</a:t>
            </a:r>
            <a:r>
              <a:rPr lang="en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" sz="24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x-none" sz="32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WINGS OVER WATER</a:t>
            </a:r>
          </a:p>
        </p:txBody>
      </p:sp>
      <p:grpSp>
        <p:nvGrpSpPr>
          <p:cNvPr id="6" name="群組 5"/>
          <p:cNvGrpSpPr/>
          <p:nvPr/>
        </p:nvGrpSpPr>
        <p:grpSpPr>
          <a:xfrm>
            <a:off x="-370519" y="5425"/>
            <a:ext cx="12881321" cy="6858000"/>
            <a:chOff x="-1335165" y="0"/>
            <a:chExt cx="9660991" cy="5143500"/>
          </a:xfrm>
        </p:grpSpPr>
        <p:grpSp>
          <p:nvGrpSpPr>
            <p:cNvPr id="39" name="Group 25"/>
            <p:cNvGrpSpPr/>
            <p:nvPr/>
          </p:nvGrpSpPr>
          <p:grpSpPr>
            <a:xfrm>
              <a:off x="-1335165" y="0"/>
              <a:ext cx="9479672" cy="5143500"/>
              <a:chOff x="-440791" y="373738"/>
              <a:chExt cx="9479672" cy="5143500"/>
            </a:xfrm>
          </p:grpSpPr>
          <p:sp>
            <p:nvSpPr>
              <p:cNvPr id="44" name="Rectangle 30"/>
              <p:cNvSpPr/>
              <p:nvPr/>
            </p:nvSpPr>
            <p:spPr>
              <a:xfrm>
                <a:off x="-162825" y="373738"/>
                <a:ext cx="9144000" cy="51435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585"/>
                <a:endParaRPr lang="en-US" sz="2400">
                  <a:solidFill>
                    <a:prstClr val="white"/>
                  </a:solidFill>
                </a:endParaRPr>
              </a:p>
            </p:txBody>
          </p:sp>
          <p:pic>
            <p:nvPicPr>
              <p:cNvPr id="45" name="Picture 31"/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backgroundRemoval t="9980" b="89980" l="4075" r="99085">
                            <a14:foregroundMark x1="15300" y1="61804" x2="15300" y2="61804"/>
                            <a14:foregroundMark x1="4091" y1="72425" x2="4091" y2="72425"/>
                            <a14:foregroundMark x1="83785" y1="38437" x2="83785" y2="38437"/>
                            <a14:foregroundMark x1="81357" y1="42485" x2="81357" y2="42485"/>
                          </a14:backgroundRemoval>
                        </a14:imgEffect>
                      </a14:imgLayer>
                    </a14:imgProps>
                  </a:ext>
                </a:extLst>
              </a:blip>
              <a:srcRect l="57359" b="11349"/>
              <a:stretch/>
            </p:blipFill>
            <p:spPr>
              <a:xfrm>
                <a:off x="-440791" y="1047750"/>
                <a:ext cx="4849966" cy="4183796"/>
              </a:xfrm>
              <a:prstGeom prst="rect">
                <a:avLst/>
              </a:prstGeom>
            </p:spPr>
          </p:pic>
          <p:pic>
            <p:nvPicPr>
              <p:cNvPr id="46" name="Picture 32"/>
              <p:cNvPicPr>
                <a:picLocks noChangeAspect="1"/>
              </p:cNvPicPr>
              <p:nvPr/>
            </p:nvPicPr>
            <p:blipFill rotWithShape="1">
              <a:blip r:embed="rId6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9168"/>
              <a:stretch/>
            </p:blipFill>
            <p:spPr>
              <a:xfrm>
                <a:off x="178558" y="1645410"/>
                <a:ext cx="3943065" cy="2066782"/>
              </a:xfrm>
              <a:prstGeom prst="rect">
                <a:avLst/>
              </a:prstGeom>
            </p:spPr>
          </p:pic>
          <p:pic>
            <p:nvPicPr>
              <p:cNvPr id="47" name="Picture 33"/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BEBA8EAE-BF5A-486C-A8C5-ECC9F3942E4B}">
                    <a14:imgProps xmlns:a14="http://schemas.microsoft.com/office/drawing/2010/main">
                      <a14:imgLayer r:embed="rId8">
                        <a14:imgEffect>
                          <a14:backgroundRemoval t="18474" b="90562" l="24000" r="62083"/>
                        </a14:imgEffect>
                      </a14:imgLayer>
                    </a14:imgProps>
                  </a:ext>
                </a:extLst>
              </a:blip>
              <a:srcRect l="23962" t="9509" r="38490"/>
              <a:stretch/>
            </p:blipFill>
            <p:spPr>
              <a:xfrm>
                <a:off x="3112893" y="1245890"/>
                <a:ext cx="4270546" cy="4271348"/>
              </a:xfrm>
              <a:prstGeom prst="rect">
                <a:avLst/>
              </a:prstGeom>
            </p:spPr>
          </p:pic>
          <p:pic>
            <p:nvPicPr>
              <p:cNvPr id="48" name="Picture 34"/>
              <p:cNvPicPr>
                <a:picLocks noChangeAspect="1"/>
              </p:cNvPicPr>
              <p:nvPr/>
            </p:nvPicPr>
            <p:blipFill rotWithShape="1">
              <a:blip r:embed="rId9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9635" b="54293"/>
              <a:stretch/>
            </p:blipFill>
            <p:spPr>
              <a:xfrm>
                <a:off x="3770206" y="2590087"/>
                <a:ext cx="3036861" cy="1900026"/>
              </a:xfrm>
              <a:prstGeom prst="rect">
                <a:avLst/>
              </a:prstGeom>
            </p:spPr>
          </p:pic>
          <p:pic>
            <p:nvPicPr>
              <p:cNvPr id="49" name="Picture 35"/>
              <p:cNvPicPr>
                <a:picLocks noChangeAspect="1"/>
              </p:cNvPicPr>
              <p:nvPr/>
            </p:nvPicPr>
            <p:blipFill rotWithShape="1">
              <a:blip r:embed="rId10">
                <a:extLst>
                  <a:ext uri="{BEBA8EAE-BF5A-486C-A8C5-ECC9F3942E4B}">
                    <a14:imgProps xmlns:a14="http://schemas.microsoft.com/office/drawing/2010/main">
                      <a14:imgLayer r:embed="rId11">
                        <a14:imgEffect>
                          <a14:backgroundRemoval t="10341" b="94309" l="9829" r="62265">
                            <a14:foregroundMark x1="15151" y1="51583" x2="9845" y2="50501"/>
                            <a14:foregroundMark x1="35157" y1="37355" x2="28638" y2="38798"/>
                            <a14:foregroundMark x1="12273" y1="50501" x2="12273" y2="50501"/>
                            <a14:backgroundMark x1="30151" y1="38437" x2="30151" y2="38437"/>
                            <a14:backgroundMark x1="31216" y1="38798" x2="31216" y2="38798"/>
                          </a14:backgroundRemoval>
                        </a14:imgEffect>
                      </a14:imgLayer>
                    </a14:imgProps>
                  </a:ext>
                </a:extLst>
              </a:blip>
              <a:srcRect l="9999" t="37419" r="74906" b="10288"/>
              <a:stretch/>
            </p:blipFill>
            <p:spPr>
              <a:xfrm>
                <a:off x="6953130" y="2233277"/>
                <a:ext cx="2085751" cy="2998269"/>
              </a:xfrm>
              <a:prstGeom prst="rect">
                <a:avLst/>
              </a:prstGeom>
            </p:spPr>
          </p:pic>
          <p:pic>
            <p:nvPicPr>
              <p:cNvPr id="50" name="Picture 36"/>
              <p:cNvPicPr>
                <a:picLocks noChangeAspect="1"/>
              </p:cNvPicPr>
              <p:nvPr/>
            </p:nvPicPr>
            <p:blipFill rotWithShape="1">
              <a:blip r:embed="rId12" cstate="screen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45146"/>
              <a:stretch/>
            </p:blipFill>
            <p:spPr>
              <a:xfrm>
                <a:off x="7247860" y="2866030"/>
                <a:ext cx="1377525" cy="1813273"/>
              </a:xfrm>
              <a:prstGeom prst="rect">
                <a:avLst/>
              </a:prstGeom>
            </p:spPr>
          </p:pic>
        </p:grpSp>
        <p:grpSp>
          <p:nvGrpSpPr>
            <p:cNvPr id="40" name="Group 26"/>
            <p:cNvGrpSpPr/>
            <p:nvPr/>
          </p:nvGrpSpPr>
          <p:grpSpPr>
            <a:xfrm flipH="1">
              <a:off x="3830026" y="578673"/>
              <a:ext cx="4419600" cy="1056542"/>
              <a:chOff x="-1767590" y="361950"/>
              <a:chExt cx="4129790" cy="533400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42" name="Rectangle 28"/>
              <p:cNvSpPr/>
              <p:nvPr/>
            </p:nvSpPr>
            <p:spPr>
              <a:xfrm>
                <a:off x="-1767590" y="361950"/>
                <a:ext cx="3824993" cy="533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endParaRPr>
              </a:p>
            </p:txBody>
          </p:sp>
          <p:sp>
            <p:nvSpPr>
              <p:cNvPr id="43" name="Right Triangle 29"/>
              <p:cNvSpPr/>
              <p:nvPr/>
            </p:nvSpPr>
            <p:spPr>
              <a:xfrm flipV="1">
                <a:off x="2057400" y="361950"/>
                <a:ext cx="304800" cy="5334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1" name="Rectangle 27"/>
            <p:cNvSpPr/>
            <p:nvPr/>
          </p:nvSpPr>
          <p:spPr>
            <a:xfrm>
              <a:off x="4211026" y="713489"/>
              <a:ext cx="4114800" cy="71558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400" b="1" cap="all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案例研究</a:t>
              </a:r>
              <a:r>
                <a:rPr lang="en-US" sz="2400" b="1" cap="all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TW" altLang="en-US" sz="2400" b="1" cap="all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使用網路中心後</a:t>
              </a:r>
              <a:r>
                <a:rPr lang="en-US" sz="2400" b="1" cap="all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sz="2400" b="1" cap="all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sz="3200" b="1" cap="all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WINGS OVER WATER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7922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 flipH="1">
            <a:off x="6299200" y="1217245"/>
            <a:ext cx="5892800" cy="1408723"/>
            <a:chOff x="-1767590" y="361950"/>
            <a:chExt cx="4129790" cy="533400"/>
          </a:xfrm>
          <a:solidFill>
            <a:schemeClr val="tx1">
              <a:lumMod val="75000"/>
              <a:lumOff val="25000"/>
            </a:schemeClr>
          </a:solidFill>
        </p:grpSpPr>
        <p:sp>
          <p:nvSpPr>
            <p:cNvPr id="14" name="Rectangle 13"/>
            <p:cNvSpPr/>
            <p:nvPr/>
          </p:nvSpPr>
          <p:spPr>
            <a:xfrm>
              <a:off x="-1767590" y="361950"/>
              <a:ext cx="3824993" cy="5334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sp>
          <p:nvSpPr>
            <p:cNvPr id="15" name="Right Triangle 14"/>
            <p:cNvSpPr/>
            <p:nvPr/>
          </p:nvSpPr>
          <p:spPr>
            <a:xfrm flipV="1">
              <a:off x="2057400" y="361950"/>
              <a:ext cx="304800" cy="53340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6807200" y="1397001"/>
            <a:ext cx="5709813" cy="872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x-none" sz="2400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案例研究：使用網路中心前</a:t>
            </a:r>
          </a:p>
          <a:p>
            <a:r>
              <a:rPr lang="x-none" sz="2667" b="1" cap="all" dirty="0">
                <a:solidFill>
                  <a:srgbClr val="FFFFFF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PEPPERMILL CATERING LLC</a:t>
            </a:r>
          </a:p>
        </p:txBody>
      </p:sp>
      <p:sp>
        <p:nvSpPr>
          <p:cNvPr id="4" name="Rectangle 3"/>
          <p:cNvSpPr/>
          <p:nvPr/>
        </p:nvSpPr>
        <p:spPr>
          <a:xfrm>
            <a:off x="6299200" y="2805723"/>
            <a:ext cx="5747224" cy="337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609585"/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Peppermill使用美安網路中心已近十年 該公司一開始只提供家庭式的外燴服務，透過網路中心架設網站後，他們的業績迅速成長。</a:t>
            </a:r>
          </a:p>
          <a:p>
            <a:pPr defTabSz="609585"/>
            <a:endParaRPr lang="en-US" sz="21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609585"/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最新的設計特色</a:t>
            </a:r>
          </a:p>
          <a:p>
            <a:pPr marL="380990" indent="-380990" defTabSz="609585">
              <a:buFont typeface="Arial" charset="0"/>
              <a:buChar char="•"/>
            </a:pPr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響應式設計 </a:t>
            </a:r>
          </a:p>
          <a:p>
            <a:pPr marL="380990" indent="-380990" defTabSz="609585">
              <a:buFont typeface="Arial" charset="0"/>
              <a:buChar char="•"/>
            </a:pPr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溫和的鄉村風格的設計</a:t>
            </a:r>
          </a:p>
          <a:p>
            <a:pPr marL="380990" indent="-380990" defTabSz="609585">
              <a:buFont typeface="Arial" charset="0"/>
              <a:buChar char="•"/>
            </a:pPr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預約諮詢的功能</a:t>
            </a:r>
          </a:p>
          <a:p>
            <a:pPr marL="380990" indent="-380990" defTabSz="609585">
              <a:buFont typeface="Arial" charset="0"/>
              <a:buChar char="•"/>
            </a:pPr>
            <a:r>
              <a:rPr lang="x-none" sz="2133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菜單、場地和活動資訊</a:t>
            </a:r>
          </a:p>
          <a:p>
            <a:pPr marL="380990" indent="-380990" defTabSz="609585">
              <a:buFont typeface="Arial" charset="0"/>
              <a:buChar char="•"/>
            </a:pPr>
            <a:endParaRPr lang="en-US" sz="2133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354" y="0"/>
            <a:ext cx="575025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 rot="20129378">
            <a:off x="490811" y="2569096"/>
            <a:ext cx="4925341" cy="1219200"/>
          </a:xfrm>
          <a:prstGeom prst="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585"/>
            <a:r>
              <a:rPr lang="x-none" sz="48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使用網路中心前</a:t>
            </a:r>
          </a:p>
        </p:txBody>
      </p:sp>
      <p:grpSp>
        <p:nvGrpSpPr>
          <p:cNvPr id="21" name="Group 50"/>
          <p:cNvGrpSpPr/>
          <p:nvPr/>
        </p:nvGrpSpPr>
        <p:grpSpPr>
          <a:xfrm>
            <a:off x="-587721" y="0"/>
            <a:ext cx="12881321" cy="7297501"/>
            <a:chOff x="-440791" y="0"/>
            <a:chExt cx="9660991" cy="5473126"/>
          </a:xfrm>
        </p:grpSpPr>
        <p:sp>
          <p:nvSpPr>
            <p:cNvPr id="22" name="Rectangle 51"/>
            <p:cNvSpPr/>
            <p:nvPr/>
          </p:nvSpPr>
          <p:spPr>
            <a:xfrm>
              <a:off x="0" y="0"/>
              <a:ext cx="9144000" cy="5143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585"/>
              <a:endParaRPr lang="en-US" sz="2400">
                <a:solidFill>
                  <a:prstClr val="white"/>
                </a:solidFill>
              </a:endParaRPr>
            </a:p>
          </p:txBody>
        </p:sp>
        <p:grpSp>
          <p:nvGrpSpPr>
            <p:cNvPr id="23" name="Group 52"/>
            <p:cNvGrpSpPr/>
            <p:nvPr/>
          </p:nvGrpSpPr>
          <p:grpSpPr>
            <a:xfrm flipH="1">
              <a:off x="4724400" y="912934"/>
              <a:ext cx="4419600" cy="1056542"/>
              <a:chOff x="-1767590" y="361950"/>
              <a:chExt cx="4129790" cy="533400"/>
            </a:xfrm>
            <a:solidFill>
              <a:schemeClr val="tx1">
                <a:lumMod val="75000"/>
                <a:lumOff val="25000"/>
              </a:schemeClr>
            </a:solidFill>
          </p:grpSpPr>
          <p:sp>
            <p:nvSpPr>
              <p:cNvPr id="31" name="Rectangle 60"/>
              <p:cNvSpPr/>
              <p:nvPr/>
            </p:nvSpPr>
            <p:spPr>
              <a:xfrm>
                <a:off x="-1767590" y="361950"/>
                <a:ext cx="3824993" cy="533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  <p:sp>
            <p:nvSpPr>
              <p:cNvPr id="32" name="Right Triangle 61"/>
              <p:cNvSpPr/>
              <p:nvPr/>
            </p:nvSpPr>
            <p:spPr>
              <a:xfrm flipV="1">
                <a:off x="2057400" y="361950"/>
                <a:ext cx="304800" cy="5334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4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4" name="Rectangle 53"/>
            <p:cNvSpPr/>
            <p:nvPr/>
          </p:nvSpPr>
          <p:spPr>
            <a:xfrm>
              <a:off x="5105400" y="1047750"/>
              <a:ext cx="4114800" cy="669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TW" altLang="en-US" sz="2400" b="1" cap="all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案例研究</a:t>
              </a:r>
              <a:r>
                <a:rPr lang="en-US" sz="2400" b="1" cap="all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: </a:t>
              </a:r>
              <a:r>
                <a:rPr lang="zh-TW" altLang="en-US" sz="2400" b="1" cap="all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使用網路中心後</a:t>
              </a:r>
              <a:r>
                <a:rPr lang="en-US" sz="2400" b="1" cap="all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/>
              </a:r>
              <a:br>
                <a:rPr lang="en-US" sz="2400" b="1" cap="all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</a:br>
              <a:r>
                <a:rPr lang="en-US" sz="2800" b="1" cap="all" dirty="0">
                  <a:solidFill>
                    <a:prstClr val="white"/>
                  </a:solidFill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PEPPERMILL CATERING LLC</a:t>
              </a:r>
              <a:endParaRPr lang="en-US" sz="3200" b="1" cap="all" dirty="0">
                <a:solidFill>
                  <a:prstClr val="white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25" name="Picture 54"/>
            <p:cNvPicPr>
              <a:picLocks noChangeAspect="1"/>
            </p:cNvPicPr>
            <p:nvPr/>
          </p:nvPicPr>
          <p:blipFill rotWithShape="1"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9980" b="89980" l="4075" r="99085">
                          <a14:foregroundMark x1="15300" y1="61804" x2="15300" y2="61804"/>
                          <a14:foregroundMark x1="4091" y1="72425" x2="4091" y2="72425"/>
                          <a14:foregroundMark x1="83785" y1="38437" x2="83785" y2="38437"/>
                          <a14:foregroundMark x1="81357" y1="42485" x2="81357" y2="424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57359" b="11349"/>
            <a:stretch/>
          </p:blipFill>
          <p:spPr>
            <a:xfrm>
              <a:off x="-440791" y="1008273"/>
              <a:ext cx="4849966" cy="4183796"/>
            </a:xfrm>
            <a:prstGeom prst="rect">
              <a:avLst/>
            </a:prstGeom>
          </p:spPr>
        </p:pic>
        <p:pic>
          <p:nvPicPr>
            <p:cNvPr id="26" name="Picture 2" descr="https://scontent.fbed1-1.fna.fbcdn.net/v/t34.0-12/19987577_10214149995444069_1456253319_n.png?oh=1a9a0af0a5083bc6058b6203cf1fcf78&amp;oe=5966E7DE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t="1" b="81280"/>
            <a:stretch/>
          </p:blipFill>
          <p:spPr bwMode="auto">
            <a:xfrm>
              <a:off x="167779" y="1604868"/>
              <a:ext cx="3907058" cy="210848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56"/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8474" b="90562" l="24000" r="62083"/>
                      </a14:imgEffect>
                    </a14:imgLayer>
                  </a14:imgProps>
                </a:ext>
              </a:extLst>
            </a:blip>
            <a:srcRect l="23962" t="9509" r="38490"/>
            <a:stretch/>
          </p:blipFill>
          <p:spPr>
            <a:xfrm>
              <a:off x="3089743" y="1201778"/>
              <a:ext cx="4270546" cy="4271348"/>
            </a:xfrm>
            <a:prstGeom prst="rect">
              <a:avLst/>
            </a:prstGeom>
          </p:spPr>
        </p:pic>
        <p:pic>
          <p:nvPicPr>
            <p:cNvPr id="28" name="Picture 2" descr="https://scontent.fbed1-1.fna.fbcdn.net/v/t34.0-12/19987577_10214149995444069_1456253319_n.png?oh=1a9a0af0a5083bc6058b6203cf1fcf78&amp;oe=5966E7DE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902" t="34925" b="43023"/>
            <a:stretch/>
          </p:blipFill>
          <p:spPr bwMode="auto">
            <a:xfrm>
              <a:off x="3771112" y="2540315"/>
              <a:ext cx="3024333" cy="191593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58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341" b="94309" l="9829" r="62265">
                          <a14:foregroundMark x1="15151" y1="51583" x2="9845" y2="50501"/>
                          <a14:foregroundMark x1="35157" y1="37355" x2="28638" y2="38798"/>
                          <a14:foregroundMark x1="12273" y1="50501" x2="12273" y2="50501"/>
                          <a14:backgroundMark x1="30151" y1="38437" x2="30151" y2="38437"/>
                          <a14:backgroundMark x1="31216" y1="38798" x2="31216" y2="38798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9999" t="37419" r="74906" b="10288"/>
            <a:stretch/>
          </p:blipFill>
          <p:spPr>
            <a:xfrm>
              <a:off x="6938784" y="2212639"/>
              <a:ext cx="2085751" cy="2998269"/>
            </a:xfrm>
            <a:prstGeom prst="rect">
              <a:avLst/>
            </a:prstGeom>
          </p:spPr>
        </p:pic>
        <p:pic>
          <p:nvPicPr>
            <p:cNvPr id="30" name="Picture 2" descr="https://scontent.fbed1-1.fna.fbcdn.net/v/t34.0-12/19987577_10214149995444069_1456253319_n.png?oh=1a9a0af0a5083bc6058b6203cf1fcf78&amp;oe=5966E7DE"/>
            <p:cNvPicPr>
              <a:picLocks noChangeAspect="1" noChangeArrowheads="1"/>
            </p:cNvPicPr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224" t="56537" r="2220"/>
            <a:stretch/>
          </p:blipFill>
          <p:spPr bwMode="auto">
            <a:xfrm>
              <a:off x="7223814" y="2792776"/>
              <a:ext cx="1400128" cy="187730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49154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5729112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37957" y="395065"/>
            <a:ext cx="6254044" cy="2964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09585"/>
            <a:r>
              <a:rPr lang="x-none" sz="4267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5個C</a:t>
            </a:r>
          </a:p>
          <a:p>
            <a:pPr algn="ctr" defTabSz="609585"/>
            <a:r>
              <a:rPr lang="x-none" sz="2400" b="1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最成功的網路中心經營者，是根據以下5個步驟與客戶約定合格的會談</a:t>
            </a:r>
          </a:p>
          <a:p>
            <a:pPr algn="ctr" defTabSz="609585"/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09585"/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09585"/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609585"/>
            <a:endParaRPr lang="en-US" sz="24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937957" y="2232627"/>
            <a:ext cx="5937953" cy="4616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marL="121917">
              <a:spcAft>
                <a:spcPts val="800"/>
              </a:spcAft>
            </a:pPr>
            <a:r>
              <a:rPr lang="x-none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候選人(CANDIDATES)：</a:t>
            </a:r>
            <a:r>
              <a:rPr lang="x-none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確認候選人名單</a:t>
            </a:r>
          </a:p>
        </p:txBody>
      </p:sp>
      <p:sp>
        <p:nvSpPr>
          <p:cNvPr id="7" name="Rectangle 6"/>
          <p:cNvSpPr/>
          <p:nvPr/>
        </p:nvSpPr>
        <p:spPr>
          <a:xfrm>
            <a:off x="5937957" y="3144536"/>
            <a:ext cx="5937953" cy="4616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marL="121917">
              <a:spcAft>
                <a:spcPts val="800"/>
              </a:spcAft>
            </a:pPr>
            <a:r>
              <a:rPr lang="x-none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現狀(CURRENT)：</a:t>
            </a:r>
            <a:r>
              <a:rPr lang="x-none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候選人研究</a:t>
            </a:r>
          </a:p>
        </p:txBody>
      </p:sp>
      <p:sp>
        <p:nvSpPr>
          <p:cNvPr id="8" name="Rectangle 7"/>
          <p:cNvSpPr/>
          <p:nvPr/>
        </p:nvSpPr>
        <p:spPr>
          <a:xfrm>
            <a:off x="5937957" y="4056444"/>
            <a:ext cx="5937953" cy="4616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marL="121917">
              <a:spcAft>
                <a:spcPts val="800"/>
              </a:spcAft>
            </a:pPr>
            <a:r>
              <a:rPr lang="x-none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聯絡(CONTACT)：</a:t>
            </a:r>
            <a:r>
              <a:rPr lang="x-none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聯絡候選人</a:t>
            </a:r>
          </a:p>
        </p:txBody>
      </p:sp>
      <p:sp>
        <p:nvSpPr>
          <p:cNvPr id="9" name="Rectangle 8"/>
          <p:cNvSpPr/>
          <p:nvPr/>
        </p:nvSpPr>
        <p:spPr>
          <a:xfrm>
            <a:off x="5937957" y="4968351"/>
            <a:ext cx="5937953" cy="4616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marL="121917">
              <a:spcAft>
                <a:spcPts val="800"/>
              </a:spcAft>
            </a:pPr>
            <a:r>
              <a:rPr lang="x-none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諮詢(CONSULT)：</a:t>
            </a:r>
            <a:r>
              <a:rPr lang="x-none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進行15分鐘諮詢</a:t>
            </a:r>
          </a:p>
        </p:txBody>
      </p:sp>
      <p:sp>
        <p:nvSpPr>
          <p:cNvPr id="10" name="Rectangle 9"/>
          <p:cNvSpPr/>
          <p:nvPr/>
        </p:nvSpPr>
        <p:spPr>
          <a:xfrm>
            <a:off x="5937957" y="5880259"/>
            <a:ext cx="5937953" cy="461665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  <p:txBody>
          <a:bodyPr wrap="square">
            <a:spAutoFit/>
          </a:bodyPr>
          <a:lstStyle/>
          <a:p>
            <a:pPr marL="121917">
              <a:spcAft>
                <a:spcPts val="800"/>
              </a:spcAft>
            </a:pPr>
            <a:r>
              <a:rPr lang="x-none" sz="2400" b="1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結單(CLOSE)：</a:t>
            </a:r>
            <a:r>
              <a:rPr lang="x-none" sz="2400" b="1" dirty="0">
                <a:solidFill>
                  <a:srgbClr val="262626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產品專員幫您完成銷售</a:t>
            </a:r>
          </a:p>
        </p:txBody>
      </p:sp>
    </p:spTree>
    <p:extLst>
      <p:ext uri="{BB962C8B-B14F-4D97-AF65-F5344CB8AC3E}">
        <p14:creationId xmlns:p14="http://schemas.microsoft.com/office/powerpoint/2010/main" val="3541493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4065" t="9106" b="18943"/>
          <a:stretch/>
        </p:blipFill>
        <p:spPr>
          <a:xfrm>
            <a:off x="0" y="-58618"/>
            <a:ext cx="12296210" cy="6916618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0" y="-58618"/>
            <a:ext cx="12192000" cy="6858000"/>
          </a:xfrm>
          <a:prstGeom prst="rect">
            <a:avLst/>
          </a:prstGeom>
          <a:solidFill>
            <a:schemeClr val="tx1">
              <a:lumMod val="50000"/>
              <a:lumOff val="50000"/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Rectangle 18"/>
          <p:cNvSpPr/>
          <p:nvPr/>
        </p:nvSpPr>
        <p:spPr>
          <a:xfrm>
            <a:off x="0" y="1571612"/>
            <a:ext cx="9144000" cy="1323439"/>
          </a:xfrm>
          <a:prstGeom prst="rect">
            <a:avLst/>
          </a:prstGeom>
          <a:solidFill>
            <a:schemeClr val="accent1">
              <a:lumMod val="20000"/>
              <a:lumOff val="80000"/>
              <a:alpha val="85000"/>
            </a:schemeClr>
          </a:solidFill>
        </p:spPr>
        <p:txBody>
          <a:bodyPr wrap="square">
            <a:spAutoFit/>
          </a:bodyPr>
          <a:lstStyle/>
          <a:p>
            <a:pPr algn="ctr" defTabSz="914377"/>
            <a:r>
              <a:rPr lang="zh-TW" altLang="en-US" sz="8000" b="1" cap="all" dirty="0">
                <a:solidFill>
                  <a:srgbClr val="00B0F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為你自己創業</a:t>
            </a:r>
            <a:endParaRPr lang="en-US" sz="8000" b="1" cap="all" dirty="0">
              <a:solidFill>
                <a:srgbClr val="00B0F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Rectangle 18"/>
          <p:cNvSpPr/>
          <p:nvPr/>
        </p:nvSpPr>
        <p:spPr>
          <a:xfrm>
            <a:off x="4248912" y="5028198"/>
            <a:ext cx="7943088" cy="1200329"/>
          </a:xfrm>
          <a:prstGeom prst="rect">
            <a:avLst/>
          </a:prstGeom>
          <a:solidFill>
            <a:srgbClr val="00B0F0">
              <a:alpha val="85000"/>
            </a:srgbClr>
          </a:solidFill>
        </p:spPr>
        <p:txBody>
          <a:bodyPr wrap="square">
            <a:spAutoFit/>
          </a:bodyPr>
          <a:lstStyle/>
          <a:p>
            <a:pPr algn="ctr" defTabSz="914377"/>
            <a:r>
              <a:rPr lang="zh-TW" altLang="en-US" sz="7200" b="1" cap="all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但你不需孤軍奮鬥</a:t>
            </a:r>
            <a:endParaRPr lang="en-US" sz="7200" b="1" cap="all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85138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theme/theme1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4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2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6.xml><?xml version="1.0" encoding="utf-8"?>
<a:theme xmlns:a="http://schemas.openxmlformats.org/drawingml/2006/main" name="1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7.xml><?xml version="1.0" encoding="utf-8"?>
<a:theme xmlns:a="http://schemas.openxmlformats.org/drawingml/2006/main" name="2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8.xml><?xml version="1.0" encoding="utf-8"?>
<a:theme xmlns:a="http://schemas.openxmlformats.org/drawingml/2006/main" name="1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9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0.xml><?xml version="1.0" encoding="utf-8"?>
<a:theme xmlns:a="http://schemas.openxmlformats.org/drawingml/2006/main" name="1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bg1">
            <a:lumMod val="85000"/>
          </a:schemeClr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12_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5_Office Theme">
  <a:themeElements>
    <a:clrScheme name="Office 佈景主題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佈景主題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佈景主題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7507</TotalTime>
  <Words>940</Words>
  <Application>Microsoft Office PowerPoint</Application>
  <PresentationFormat>寬螢幕</PresentationFormat>
  <Paragraphs>275</Paragraphs>
  <Slides>27</Slides>
  <Notes>25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21</vt:i4>
      </vt:variant>
      <vt:variant>
        <vt:lpstr>投影片標題</vt:lpstr>
      </vt:variant>
      <vt:variant>
        <vt:i4>27</vt:i4>
      </vt:variant>
    </vt:vector>
  </HeadingPairs>
  <TitlesOfParts>
    <vt:vector size="61" baseType="lpstr">
      <vt:lpstr>DIN-Bold</vt:lpstr>
      <vt:lpstr>DIN-Regular</vt:lpstr>
      <vt:lpstr>Helvetica Light</vt:lpstr>
      <vt:lpstr>Helvetica Regular</vt:lpstr>
      <vt:lpstr>Pathway Gothic One</vt:lpstr>
      <vt:lpstr>SimSun</vt:lpstr>
      <vt:lpstr>微軟正黑體</vt:lpstr>
      <vt:lpstr>新細明體</vt:lpstr>
      <vt:lpstr>Arial</vt:lpstr>
      <vt:lpstr>Calibri</vt:lpstr>
      <vt:lpstr>Calibri Light</vt:lpstr>
      <vt:lpstr>Century Gothic</vt:lpstr>
      <vt:lpstr>Wingdings</vt:lpstr>
      <vt:lpstr>6_Office Theme</vt:lpstr>
      <vt:lpstr>7_Office Theme</vt:lpstr>
      <vt:lpstr>16_Office Theme</vt:lpstr>
      <vt:lpstr>Office Theme</vt:lpstr>
      <vt:lpstr>12_Office Theme</vt:lpstr>
      <vt:lpstr>5_Office Theme</vt:lpstr>
      <vt:lpstr>11_Office Theme</vt:lpstr>
      <vt:lpstr>1_Office Theme</vt:lpstr>
      <vt:lpstr>2_Office Theme</vt:lpstr>
      <vt:lpstr>3_Office Theme</vt:lpstr>
      <vt:lpstr>4_Office Theme</vt:lpstr>
      <vt:lpstr>13_Office Theme</vt:lpstr>
      <vt:lpstr>14_Office Theme</vt:lpstr>
      <vt:lpstr>10_Office Theme</vt:lpstr>
      <vt:lpstr>27_Office Theme</vt:lpstr>
      <vt:lpstr>15_Office Theme</vt:lpstr>
      <vt:lpstr>24_Office Theme</vt:lpstr>
      <vt:lpstr>17_Office Theme</vt:lpstr>
      <vt:lpstr>18_Office Theme</vt:lpstr>
      <vt:lpstr>19_Office Theme</vt:lpstr>
      <vt:lpstr>9_Office Theme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Sarah Rose Stack</dc:creator>
  <cp:lastModifiedBy>Alice Liu</cp:lastModifiedBy>
  <cp:revision>209</cp:revision>
  <dcterms:created xsi:type="dcterms:W3CDTF">2017-02-05T13:26:43Z</dcterms:created>
  <dcterms:modified xsi:type="dcterms:W3CDTF">2017-10-31T01:15:21Z</dcterms:modified>
</cp:coreProperties>
</file>